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7" r:id="rId3"/>
    <p:sldMasterId id="2147483669" r:id="rId4"/>
  </p:sldMasterIdLst>
  <p:notesMasterIdLst>
    <p:notesMasterId r:id="rId13"/>
  </p:notesMasterIdLst>
  <p:handoutMasterIdLst>
    <p:handoutMasterId r:id="rId24"/>
  </p:handoutMasterIdLst>
  <p:sldIdLst>
    <p:sldId id="365" r:id="rId5"/>
    <p:sldId id="577" r:id="rId6"/>
    <p:sldId id="578" r:id="rId7"/>
    <p:sldId id="579" r:id="rId8"/>
    <p:sldId id="580" r:id="rId9"/>
    <p:sldId id="545" r:id="rId10"/>
    <p:sldId id="546" r:id="rId11"/>
    <p:sldId id="594" r:id="rId12"/>
    <p:sldId id="595" r:id="rId14"/>
    <p:sldId id="596" r:id="rId15"/>
    <p:sldId id="597" r:id="rId16"/>
    <p:sldId id="607" r:id="rId17"/>
    <p:sldId id="604" r:id="rId18"/>
    <p:sldId id="605" r:id="rId19"/>
    <p:sldId id="600" r:id="rId20"/>
    <p:sldId id="606" r:id="rId21"/>
    <p:sldId id="602" r:id="rId22"/>
    <p:sldId id="603" r:id="rId23"/>
  </p:sldIdLst>
  <p:sldSz cx="9144000" cy="5143500" type="screen16x9"/>
  <p:notesSz cx="6798945" cy="9929495"/>
  <p:embeddedFontLst>
    <p:embeddedFont>
      <p:font typeface="微软雅黑" panose="020B0503020204020204" pitchFamily="34" charset="-122"/>
      <p:regular r:id="rId29"/>
    </p:embeddedFont>
    <p:embeddedFont>
      <p:font typeface="Calibri" panose="020F0502020204030204"/>
      <p:regular r:id="rId30"/>
      <p:bold r:id="rId31"/>
      <p:italic r:id="rId32"/>
      <p:boldItalic r:id="rId3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4" userDrawn="1">
          <p15:clr>
            <a:srgbClr val="A4A3A4"/>
          </p15:clr>
        </p15:guide>
        <p15:guide id="2" pos="28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钱林勇" initials="钱林勇" lastIdx="2" clrIdx="0"/>
  <p:cmAuthor id="2" name="Midea_Win7_V201707" initials="Mide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8FF"/>
    <a:srgbClr val="A3D8FF"/>
    <a:srgbClr val="009CDC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31"/>
  </p:normalViewPr>
  <p:slideViewPr>
    <p:cSldViewPr showGuides="1">
      <p:cViewPr>
        <p:scale>
          <a:sx n="125" d="100"/>
          <a:sy n="125" d="100"/>
        </p:scale>
        <p:origin x="624" y="744"/>
      </p:cViewPr>
      <p:guideLst>
        <p:guide orient="horz" pos="1604"/>
        <p:guide pos="28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3" Type="http://schemas.openxmlformats.org/officeDocument/2006/relationships/font" Target="fonts/font5.fntdata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1.fntdata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582396-2495-47A7-9544-39924EF6475A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67C57D54-D229-4E33-8BE6-D08A64588742}">
      <dgm:prSet phldrT="[文本]" custT="1"/>
      <dgm:spPr/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① 标准能力录入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EA1A1A3-CF85-49E8-A7BC-61ED7074C1B6}" cxnId="{9881992C-A456-4AE8-BA6F-107A578F118E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41611E9-FC68-43E4-A80A-E8C17C11B12D}" cxnId="{9881992C-A456-4AE8-BA6F-107A578F118E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6F5C736-5562-4092-8DD9-30878D7737D3}">
      <dgm:prSet phldrT="[文本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物模型导入</a:t>
          </a:r>
          <a:r>
            <a: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rPr>
            <a:t/>
          </a:r>
          <a:endParaRPr lang="zh-CN" altLang="en-US" sz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6F6EE16-5AF4-407C-AE94-D740AC4BCE9A}" cxnId="{86A17EF5-094C-4FA6-86E6-404594142989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06203D5-F895-4225-B469-7E2A723715C0}" cxnId="{86A17EF5-094C-4FA6-86E6-404594142989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E4486FC-E3DA-4C1A-8C0E-868ED894380F}">
      <dgm:prSet phldrT="[文本]" custT="1"/>
      <dgm:spPr/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② 场景配置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ABA1431-AF34-47F0-90C8-F72675BC014E}" cxnId="{A1698D1D-7CB0-4946-BA3B-038151D813A7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B2AAAB9-FC72-4203-A12D-27DAE460546F}" cxnId="{A1698D1D-7CB0-4946-BA3B-038151D813A7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707916E-752C-424A-BEB9-3B3D82EDA7CB}">
      <dgm:prSet phldrT="[文本]" custT="1"/>
      <dgm:spPr/>
      <dgm:t>
        <a:bodyPr/>
        <a:lstStyle/>
        <a:p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配置条件能力</a:t>
          </a:r>
          <a:endParaRPr lang="zh-CN" altLang="en-US" sz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628E9B7-86D0-48AF-9C51-6E435AAE5A35}" cxnId="{A875582C-FF19-46F6-9C4E-D31E29C5AA67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B0A62D9-0948-4998-98E4-1B36F3B49169}" cxnId="{A875582C-FF19-46F6-9C4E-D31E29C5AA67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4B5130D-D736-4858-B673-9E4097B07113}">
      <dgm:prSet phldrT="[文本]" custT="1"/>
      <dgm:spPr/>
      <dgm:t>
        <a:bodyPr/>
        <a:lstStyle/>
        <a:p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配置动作能力</a:t>
          </a:r>
          <a:endParaRPr lang="zh-CN" altLang="en-US" sz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9710296-DC8A-47D9-AE44-2F21A2606CF8}" cxnId="{7A386A60-C636-4FE4-9304-6BDF6B53158A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CFC339D-2A99-4A88-AABB-C17E1032FDED}" cxnId="{7A386A60-C636-4FE4-9304-6BDF6B53158A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953762E-CF61-46EB-8196-6CF9AB93286A}">
      <dgm:prSet phldrT="[文本]" custT="1"/>
      <dgm:spPr/>
      <dgm:t>
        <a:bodyPr/>
        <a:lstStyle/>
        <a:p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能力排序</a:t>
          </a:r>
          <a:endParaRPr lang="zh-CN" altLang="en-US" sz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615931F-FF86-46D4-BF6C-3CE3CA91B43A}" cxnId="{AC301ED2-4758-4A6E-9F97-F47E805D9311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98A038E-8536-429B-BFFD-F49BF3AB9BDF}" cxnId="{AC301ED2-4758-4A6E-9F97-F47E805D9311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5CBD1C7-B55B-448F-99B8-4528E8C1A3AC}">
      <dgm:prSet phldrT="[文本]" custT="1"/>
      <dgm:spPr/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③ 测试与审核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462D841-19ED-4AF3-8EF6-E9842E959BE9}" cxnId="{56A0A06D-40A2-4A73-8F7F-342DBB574791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4E3DE38-8A26-465F-B71F-97FC8D59F8A0}" cxnId="{56A0A06D-40A2-4A73-8F7F-342DBB574791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426F18C-60E0-4328-8574-DCC3CDFE0FC8}">
      <dgm:prSet phldrT="[文本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发布测试专用版本</a:t>
          </a:r>
          <a:endParaRPr lang="zh-CN" altLang="en-US" sz="1200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73858FE-0269-4BC8-BE43-75687D7F0017}" cxnId="{6E6D7B20-72C5-493F-B6A0-D4C9060F430D}" type="par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C47D849-AA18-4FBC-9B3D-5397A697065C}" cxnId="{6E6D7B20-72C5-493F-B6A0-D4C9060F430D}" type="sibTrans">
      <dgm:prSet/>
      <dgm:spPr/>
      <dgm:t>
        <a:bodyPr/>
        <a:lstStyle/>
        <a:p>
          <a:endParaRPr lang="zh-CN" altLang="en-US" sz="1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CC86DE5-C915-4BD9-B570-1219B939E34E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编写测试报告</a:t>
          </a:r>
          <a:r>
            <a: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rPr>
            <a:t/>
          </a:r>
          <a:endParaRPr lang="zh-CN" altLang="en-US" sz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EEE2008-E88A-4271-BFE9-AAE1384B9648}" cxnId="{7FBE1E03-65E6-4705-996A-58D527FD08CD}" type="parTrans">
      <dgm:prSet/>
      <dgm:spPr/>
    </dgm:pt>
    <dgm:pt modelId="{6D5DF2F2-7949-439F-98C4-4F45FC30057F}" cxnId="{7FBE1E03-65E6-4705-996A-58D527FD08CD}" type="sibTrans">
      <dgm:prSet/>
      <dgm:spPr/>
    </dgm:pt>
    <dgm:pt modelId="{1C802022-6216-4E26-8858-F18D8B028D82}">
      <dgm:prSet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提交审核</a:t>
          </a:r>
          <a:r>
            <a: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rPr>
            <a:t/>
          </a:r>
          <a:endParaRPr lang="zh-CN" altLang="en-US" sz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8AFEB66-1691-4C2F-BE4A-3D4716C5C5A8}" cxnId="{07E3C80E-5E98-404F-A996-4C02C12367AF}" type="parTrans">
      <dgm:prSet/>
      <dgm:spPr/>
    </dgm:pt>
    <dgm:pt modelId="{8461BF09-4814-4AA3-9596-EB783122E876}" cxnId="{07E3C80E-5E98-404F-A996-4C02C12367AF}" type="sibTrans">
      <dgm:prSet/>
      <dgm:spPr/>
    </dgm:pt>
    <dgm:pt modelId="{972D06ED-D041-4C78-8329-F1D6C8283772}" type="pres">
      <dgm:prSet presAssocID="{BA582396-2495-47A7-9544-39924EF6475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CFAE51C-95E4-4485-AF03-ED235F86C1FA}" type="pres">
      <dgm:prSet presAssocID="{67C57D54-D229-4E33-8BE6-D08A64588742}" presName="composite" presStyleCnt="0"/>
      <dgm:spPr/>
    </dgm:pt>
    <dgm:pt modelId="{7A617BD6-13DF-48B4-818B-13338F6B454D}" type="pres">
      <dgm:prSet presAssocID="{67C57D54-D229-4E33-8BE6-D08A64588742}" presName="parTx" presStyleLbl="alignNode1" presStyleIdx="0" presStyleCnt="3" custScaleX="105559" custLinFactNeighborY="6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2FD1FF5-14C0-4C48-84DF-F5CCF3CD5C15}" type="pres">
      <dgm:prSet presAssocID="{67C57D54-D229-4E33-8BE6-D08A64588742}" presName="desTx" presStyleLbl="alignAccFollowNode1" presStyleIdx="0" presStyleCnt="3" custScaleX="106041" custLinFactNeighborY="-24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E830F1B-8BA0-4831-9222-36F359206882}" type="pres">
      <dgm:prSet presAssocID="{741611E9-FC68-43E4-A80A-E8C17C11B12D}" presName="space" presStyleCnt="0"/>
      <dgm:spPr/>
    </dgm:pt>
    <dgm:pt modelId="{195DA59D-B1CD-4685-A9BD-447A42B7E961}" type="pres">
      <dgm:prSet presAssocID="{3E4486FC-E3DA-4C1A-8C0E-868ED894380F}" presName="composite" presStyleCnt="0"/>
      <dgm:spPr/>
    </dgm:pt>
    <dgm:pt modelId="{A06234EC-C3D4-4062-9F63-73D15A9F40CC}" type="pres">
      <dgm:prSet presAssocID="{3E4486FC-E3DA-4C1A-8C0E-868ED894380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08CA10D-1757-40A4-BADB-22FC9391161F}" type="pres">
      <dgm:prSet presAssocID="{3E4486FC-E3DA-4C1A-8C0E-868ED894380F}" presName="desTx" presStyleLbl="alignAccFollowNode1" presStyleIdx="1" presStyleCnt="3" custScaleX="99553" custLinFactNeighborY="-7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23DFF82-B5BF-4848-9547-2FB1665E9722}" type="pres">
      <dgm:prSet presAssocID="{4B2AAAB9-FC72-4203-A12D-27DAE460546F}" presName="space" presStyleCnt="0"/>
      <dgm:spPr/>
    </dgm:pt>
    <dgm:pt modelId="{66FA48AA-4BF3-45D8-B34C-D582481992F1}" type="pres">
      <dgm:prSet presAssocID="{D5CBD1C7-B55B-448F-99B8-4528E8C1A3AC}" presName="composite" presStyleCnt="0"/>
      <dgm:spPr/>
    </dgm:pt>
    <dgm:pt modelId="{B745580F-B895-49DD-BD7D-27DC98B14D15}" type="pres">
      <dgm:prSet presAssocID="{D5CBD1C7-B55B-448F-99B8-4528E8C1A3A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4B3E86-BF84-438F-A5FB-20C9DE4C6C7D}" type="pres">
      <dgm:prSet presAssocID="{D5CBD1C7-B55B-448F-99B8-4528E8C1A3A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881992C-A456-4AE8-BA6F-107A578F118E}" srcId="{BA582396-2495-47A7-9544-39924EF6475A}" destId="{67C57D54-D229-4E33-8BE6-D08A64588742}" srcOrd="0" destOrd="0" parTransId="{7EA1A1A3-CF85-49E8-A7BC-61ED7074C1B6}" sibTransId="{741611E9-FC68-43E4-A80A-E8C17C11B12D}"/>
    <dgm:cxn modelId="{86A17EF5-094C-4FA6-86E6-404594142989}" srcId="{67C57D54-D229-4E33-8BE6-D08A64588742}" destId="{66F5C736-5562-4092-8DD9-30878D7737D3}" srcOrd="0" destOrd="0" parTransId="{C6F6EE16-5AF4-407C-AE94-D740AC4BCE9A}" sibTransId="{B06203D5-F895-4225-B469-7E2A723715C0}"/>
    <dgm:cxn modelId="{A1698D1D-7CB0-4946-BA3B-038151D813A7}" srcId="{BA582396-2495-47A7-9544-39924EF6475A}" destId="{3E4486FC-E3DA-4C1A-8C0E-868ED894380F}" srcOrd="1" destOrd="0" parTransId="{BABA1431-AF34-47F0-90C8-F72675BC014E}" sibTransId="{4B2AAAB9-FC72-4203-A12D-27DAE460546F}"/>
    <dgm:cxn modelId="{A875582C-FF19-46F6-9C4E-D31E29C5AA67}" srcId="{3E4486FC-E3DA-4C1A-8C0E-868ED894380F}" destId="{4707916E-752C-424A-BEB9-3B3D82EDA7CB}" srcOrd="0" destOrd="1" parTransId="{C628E9B7-86D0-48AF-9C51-6E435AAE5A35}" sibTransId="{1B0A62D9-0948-4998-98E4-1B36F3B49169}"/>
    <dgm:cxn modelId="{7A386A60-C636-4FE4-9304-6BDF6B53158A}" srcId="{3E4486FC-E3DA-4C1A-8C0E-868ED894380F}" destId="{54B5130D-D736-4858-B673-9E4097B07113}" srcOrd="1" destOrd="1" parTransId="{09710296-DC8A-47D9-AE44-2F21A2606CF8}" sibTransId="{BCFC339D-2A99-4A88-AABB-C17E1032FDED}"/>
    <dgm:cxn modelId="{AC301ED2-4758-4A6E-9F97-F47E805D9311}" srcId="{3E4486FC-E3DA-4C1A-8C0E-868ED894380F}" destId="{3953762E-CF61-46EB-8196-6CF9AB93286A}" srcOrd="2" destOrd="1" parTransId="{6615931F-FF86-46D4-BF6C-3CE3CA91B43A}" sibTransId="{198A038E-8536-429B-BFFD-F49BF3AB9BDF}"/>
    <dgm:cxn modelId="{56A0A06D-40A2-4A73-8F7F-342DBB574791}" srcId="{BA582396-2495-47A7-9544-39924EF6475A}" destId="{D5CBD1C7-B55B-448F-99B8-4528E8C1A3AC}" srcOrd="2" destOrd="0" parTransId="{7462D841-19ED-4AF3-8EF6-E9842E959BE9}" sibTransId="{84E3DE38-8A26-465F-B71F-97FC8D59F8A0}"/>
    <dgm:cxn modelId="{6E6D7B20-72C5-493F-B6A0-D4C9060F430D}" srcId="{D5CBD1C7-B55B-448F-99B8-4528E8C1A3AC}" destId="{4426F18C-60E0-4328-8574-DCC3CDFE0FC8}" srcOrd="0" destOrd="2" parTransId="{D73858FE-0269-4BC8-BE43-75687D7F0017}" sibTransId="{5C47D849-AA18-4FBC-9B3D-5397A697065C}"/>
    <dgm:cxn modelId="{7FBE1E03-65E6-4705-996A-58D527FD08CD}" srcId="{D5CBD1C7-B55B-448F-99B8-4528E8C1A3AC}" destId="{1CC86DE5-C915-4BD9-B570-1219B939E34E}" srcOrd="1" destOrd="2" parTransId="{5EEE2008-E88A-4271-BFE9-AAE1384B9648}" sibTransId="{6D5DF2F2-7949-439F-98C4-4F45FC30057F}"/>
    <dgm:cxn modelId="{07E3C80E-5E98-404F-A996-4C02C12367AF}" srcId="{D5CBD1C7-B55B-448F-99B8-4528E8C1A3AC}" destId="{1C802022-6216-4E26-8858-F18D8B028D82}" srcOrd="2" destOrd="2" parTransId="{C8AFEB66-1691-4C2F-BE4A-3D4716C5C5A8}" sibTransId="{8461BF09-4814-4AA3-9596-EB783122E876}"/>
    <dgm:cxn modelId="{2960CAE8-80F8-484B-B871-433AFABE1662}" type="presOf" srcId="{BA582396-2495-47A7-9544-39924EF6475A}" destId="{972D06ED-D041-4C78-8329-F1D6C8283772}" srcOrd="0" destOrd="0" presId="urn:microsoft.com/office/officeart/2005/8/layout/hList1"/>
    <dgm:cxn modelId="{E0290C30-5C63-4036-9EF8-01D2B30DBC54}" type="presParOf" srcId="{972D06ED-D041-4C78-8329-F1D6C8283772}" destId="{6CFAE51C-95E4-4485-AF03-ED235F86C1FA}" srcOrd="0" destOrd="0" presId="urn:microsoft.com/office/officeart/2005/8/layout/hList1"/>
    <dgm:cxn modelId="{C126961B-D1D6-43E1-A420-9FCCBD440A5B}" type="presParOf" srcId="{6CFAE51C-95E4-4485-AF03-ED235F86C1FA}" destId="{7A617BD6-13DF-48B4-818B-13338F6B454D}" srcOrd="0" destOrd="0" presId="urn:microsoft.com/office/officeart/2005/8/layout/hList1"/>
    <dgm:cxn modelId="{DF8B0E83-669B-4E43-8657-2B00711FE24D}" type="presOf" srcId="{67C57D54-D229-4E33-8BE6-D08A64588742}" destId="{7A617BD6-13DF-48B4-818B-13338F6B454D}" srcOrd="0" destOrd="0" presId="urn:microsoft.com/office/officeart/2005/8/layout/hList1"/>
    <dgm:cxn modelId="{6F3B26C4-6519-4C5E-BEBF-5736878E55E5}" type="presParOf" srcId="{6CFAE51C-95E4-4485-AF03-ED235F86C1FA}" destId="{82FD1FF5-14C0-4C48-84DF-F5CCF3CD5C15}" srcOrd="1" destOrd="0" presId="urn:microsoft.com/office/officeart/2005/8/layout/hList1"/>
    <dgm:cxn modelId="{3B0DEB48-0851-46EC-A6FC-D1342BA4400C}" type="presOf" srcId="{66F5C736-5562-4092-8DD9-30878D7737D3}" destId="{82FD1FF5-14C0-4C48-84DF-F5CCF3CD5C15}" srcOrd="0" destOrd="0" presId="urn:microsoft.com/office/officeart/2005/8/layout/hList1"/>
    <dgm:cxn modelId="{05290CB5-3C9D-4792-A045-2D6D2E9F2054}" type="presParOf" srcId="{972D06ED-D041-4C78-8329-F1D6C8283772}" destId="{5E830F1B-8BA0-4831-9222-36F359206882}" srcOrd="1" destOrd="0" presId="urn:microsoft.com/office/officeart/2005/8/layout/hList1"/>
    <dgm:cxn modelId="{4E659610-D825-4637-9013-01C6C6F877B3}" type="presParOf" srcId="{972D06ED-D041-4C78-8329-F1D6C8283772}" destId="{195DA59D-B1CD-4685-A9BD-447A42B7E961}" srcOrd="2" destOrd="0" presId="urn:microsoft.com/office/officeart/2005/8/layout/hList1"/>
    <dgm:cxn modelId="{726C1D04-BBAE-4551-8081-092FF62F7124}" type="presParOf" srcId="{195DA59D-B1CD-4685-A9BD-447A42B7E961}" destId="{A06234EC-C3D4-4062-9F63-73D15A9F40CC}" srcOrd="0" destOrd="2" presId="urn:microsoft.com/office/officeart/2005/8/layout/hList1"/>
    <dgm:cxn modelId="{EE407AB6-8097-4659-B0E6-E0EB40F6E151}" type="presOf" srcId="{3E4486FC-E3DA-4C1A-8C0E-868ED894380F}" destId="{A06234EC-C3D4-4062-9F63-73D15A9F40CC}" srcOrd="0" destOrd="0" presId="urn:microsoft.com/office/officeart/2005/8/layout/hList1"/>
    <dgm:cxn modelId="{C9F9BEE8-45B8-4C4D-87A1-27E6B53BF3C1}" type="presParOf" srcId="{195DA59D-B1CD-4685-A9BD-447A42B7E961}" destId="{A08CA10D-1757-40A4-BADB-22FC9391161F}" srcOrd="1" destOrd="2" presId="urn:microsoft.com/office/officeart/2005/8/layout/hList1"/>
    <dgm:cxn modelId="{F719718A-C197-46AE-ABD7-C93FCAD3EB88}" type="presOf" srcId="{4707916E-752C-424A-BEB9-3B3D82EDA7CB}" destId="{A08CA10D-1757-40A4-BADB-22FC9391161F}" srcOrd="0" destOrd="0" presId="urn:microsoft.com/office/officeart/2005/8/layout/hList1"/>
    <dgm:cxn modelId="{840175F1-0CD3-4A91-8E4A-CF7436D3FCC8}" type="presOf" srcId="{54B5130D-D736-4858-B673-9E4097B07113}" destId="{A08CA10D-1757-40A4-BADB-22FC9391161F}" srcOrd="0" destOrd="1" presId="urn:microsoft.com/office/officeart/2005/8/layout/hList1"/>
    <dgm:cxn modelId="{521C6528-4399-4EFD-8C7A-F8973F127381}" type="presOf" srcId="{3953762E-CF61-46EB-8196-6CF9AB93286A}" destId="{A08CA10D-1757-40A4-BADB-22FC9391161F}" srcOrd="0" destOrd="2" presId="urn:microsoft.com/office/officeart/2005/8/layout/hList1"/>
    <dgm:cxn modelId="{01CFAADD-D39C-4577-82F7-D6CAC83472F6}" type="presParOf" srcId="{972D06ED-D041-4C78-8329-F1D6C8283772}" destId="{F23DFF82-B5BF-4848-9547-2FB1665E9722}" srcOrd="3" destOrd="0" presId="urn:microsoft.com/office/officeart/2005/8/layout/hList1"/>
    <dgm:cxn modelId="{B8FB01F0-6DE8-495C-B68D-5C33864D947B}" type="presParOf" srcId="{972D06ED-D041-4C78-8329-F1D6C8283772}" destId="{66FA48AA-4BF3-45D8-B34C-D582481992F1}" srcOrd="4" destOrd="0" presId="urn:microsoft.com/office/officeart/2005/8/layout/hList1"/>
    <dgm:cxn modelId="{3CF118FE-B2E1-4F9F-8657-334A0B2DB09A}" type="presParOf" srcId="{66FA48AA-4BF3-45D8-B34C-D582481992F1}" destId="{B745580F-B895-49DD-BD7D-27DC98B14D15}" srcOrd="0" destOrd="4" presId="urn:microsoft.com/office/officeart/2005/8/layout/hList1"/>
    <dgm:cxn modelId="{7A79CFD9-2F9B-4AC4-BAC0-9014B5034280}" type="presOf" srcId="{D5CBD1C7-B55B-448F-99B8-4528E8C1A3AC}" destId="{B745580F-B895-49DD-BD7D-27DC98B14D15}" srcOrd="0" destOrd="0" presId="urn:microsoft.com/office/officeart/2005/8/layout/hList1"/>
    <dgm:cxn modelId="{4E89F10F-C763-420E-A187-844CD5029687}" type="presParOf" srcId="{66FA48AA-4BF3-45D8-B34C-D582481992F1}" destId="{D34B3E86-BF84-438F-A5FB-20C9DE4C6C7D}" srcOrd="1" destOrd="4" presId="urn:microsoft.com/office/officeart/2005/8/layout/hList1"/>
    <dgm:cxn modelId="{1D0FDF79-BE97-4505-8621-B1B489C96714}" type="presOf" srcId="{4426F18C-60E0-4328-8574-DCC3CDFE0FC8}" destId="{D34B3E86-BF84-438F-A5FB-20C9DE4C6C7D}" srcOrd="0" destOrd="0" presId="urn:microsoft.com/office/officeart/2005/8/layout/hList1"/>
    <dgm:cxn modelId="{281A053F-C02D-46AF-A668-B713C0B422F4}" type="presOf" srcId="{1CC86DE5-C915-4BD9-B570-1219B939E34E}" destId="{D34B3E86-BF84-438F-A5FB-20C9DE4C6C7D}" srcOrd="0" destOrd="1" presId="urn:microsoft.com/office/officeart/2005/8/layout/hList1"/>
    <dgm:cxn modelId="{366BCAA1-56F2-45AF-B52D-3C6D06B055F9}" type="presOf" srcId="{1C802022-6216-4E26-8858-F18D8B028D82}" destId="{D34B3E86-BF84-438F-A5FB-20C9DE4C6C7D}" srcOrd="0" destOrd="2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D5CB26-305E-4AC8-A2A9-85404C8C46AC}" type="doc">
      <dgm:prSet loTypeId="urn:microsoft.com/office/officeart/2008/layout/LinedList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zh-CN" altLang="en-US"/>
        </a:p>
      </dgm:t>
    </dgm:pt>
    <dgm:pt modelId="{A74F4652-ECC9-4441-BE3B-882554C230E9}">
      <dgm:prSet phldrT="[文本]" custT="1"/>
      <dgm:spPr/>
      <dgm:t>
        <a:bodyPr/>
        <a:lstStyle/>
        <a:p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美的硬件产品、生态硬件产品、云云对接产品</a:t>
          </a:r>
          <a:endParaRPr lang="zh-CN" altLang="en-US" sz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B89C264-E278-49EF-B844-5B9D164B1078}" cxnId="{3843CDBE-0854-4DBA-8A5A-43A4B1E3ED1E}" type="parTrans">
      <dgm:prSet/>
      <dgm:spPr/>
      <dgm:t>
        <a:bodyPr/>
        <a:lstStyle/>
        <a:p>
          <a:endParaRPr lang="zh-CN" altLang="en-US"/>
        </a:p>
      </dgm:t>
    </dgm:pt>
    <dgm:pt modelId="{E78C6864-5662-4640-91CB-00F83098CE9F}" cxnId="{3843CDBE-0854-4DBA-8A5A-43A4B1E3ED1E}" type="sibTrans">
      <dgm:prSet/>
      <dgm:spPr/>
      <dgm:t>
        <a:bodyPr/>
        <a:lstStyle/>
        <a:p>
          <a:endParaRPr lang="zh-CN" altLang="en-US"/>
        </a:p>
      </dgm:t>
    </dgm:pt>
    <dgm:pt modelId="{6978F22F-CAAC-4A16-A129-7AB70A7A7242}">
      <dgm:prSet phldrT="[文本]" custT="1"/>
      <dgm:spPr/>
      <dgm:t>
        <a:bodyPr/>
        <a:lstStyle/>
        <a:p>
          <a:r>
            <a:rPr lang="zh-CN" altLang="en-US" sz="1000" dirty="0" smtClean="0"/>
            <a:t>场景能力录入主界面</a:t>
          </a:r>
          <a:endParaRPr lang="zh-CN" altLang="en-US" sz="1000" dirty="0"/>
        </a:p>
      </dgm:t>
    </dgm:pt>
    <dgm:pt modelId="{FDE50162-046A-4228-A989-33CD70DE3FC9}" cxnId="{24A966F7-C2A7-444D-8555-E28E455BF13E}" type="parTrans">
      <dgm:prSet/>
      <dgm:spPr/>
      <dgm:t>
        <a:bodyPr/>
        <a:lstStyle/>
        <a:p>
          <a:endParaRPr lang="zh-CN" altLang="en-US"/>
        </a:p>
      </dgm:t>
    </dgm:pt>
    <dgm:pt modelId="{AA3979B2-19C5-4876-A47B-6A58546F9982}" cxnId="{24A966F7-C2A7-444D-8555-E28E455BF13E}" type="sibTrans">
      <dgm:prSet/>
      <dgm:spPr/>
      <dgm:t>
        <a:bodyPr/>
        <a:lstStyle/>
        <a:p>
          <a:endParaRPr lang="zh-CN" altLang="en-US"/>
        </a:p>
      </dgm:t>
    </dgm:pt>
    <dgm:pt modelId="{3CCBAEFF-C878-4F73-8D4C-BE7AEF33FCDF}">
      <dgm:prSet phldrT="[文本]" custT="1"/>
      <dgm:spPr/>
      <dgm:t>
        <a:bodyPr/>
        <a:lstStyle/>
        <a:p>
          <a:r>
            <a:rPr lang="zh-CN" altLang="en-US" sz="1000" dirty="0" smtClean="0"/>
            <a:t>从物模型导入场景能力</a:t>
          </a:r>
          <a:endParaRPr lang="zh-CN" altLang="en-US" sz="1000" dirty="0"/>
        </a:p>
      </dgm:t>
    </dgm:pt>
    <dgm:pt modelId="{360E47B1-17D1-4210-B033-45B4D098196F}" cxnId="{43E02DC1-354F-4FE3-BC09-6DC790442CCA}" type="parTrans">
      <dgm:prSet/>
      <dgm:spPr/>
      <dgm:t>
        <a:bodyPr/>
        <a:lstStyle/>
        <a:p>
          <a:endParaRPr lang="zh-CN" altLang="en-US"/>
        </a:p>
      </dgm:t>
    </dgm:pt>
    <dgm:pt modelId="{547B3770-6675-4AF3-BB37-67AF6FC89344}" cxnId="{43E02DC1-354F-4FE3-BC09-6DC790442CCA}" type="sibTrans">
      <dgm:prSet/>
      <dgm:spPr/>
      <dgm:t>
        <a:bodyPr/>
        <a:lstStyle/>
        <a:p>
          <a:endParaRPr lang="zh-CN" altLang="en-US"/>
        </a:p>
      </dgm:t>
    </dgm:pt>
    <dgm:pt modelId="{56F51717-1623-43B4-AC48-C9B41B334812}">
      <dgm:prSet phldrT="[文本]" custT="1"/>
      <dgm:spPr/>
      <dgm:t>
        <a:bodyPr/>
        <a:lstStyle/>
        <a:p>
          <a:r>
            <a:rPr lang="zh-CN" altLang="en-US" sz="1000" dirty="0" smtClean="0"/>
            <a:t>导入场景条件</a:t>
          </a:r>
          <a:endParaRPr lang="zh-CN" altLang="en-US" sz="1000" dirty="0"/>
        </a:p>
      </dgm:t>
    </dgm:pt>
    <dgm:pt modelId="{A32634FA-A727-4D2E-94B3-5F605DFE3C8B}" cxnId="{685A7FC3-1DFD-41C7-8388-7D0D9435BDCF}" type="parTrans">
      <dgm:prSet/>
      <dgm:spPr/>
      <dgm:t>
        <a:bodyPr/>
        <a:lstStyle/>
        <a:p>
          <a:endParaRPr lang="zh-CN" altLang="en-US"/>
        </a:p>
      </dgm:t>
    </dgm:pt>
    <dgm:pt modelId="{F4265BA3-729A-488A-AD47-E13DDBC3F4D9}" cxnId="{685A7FC3-1DFD-41C7-8388-7D0D9435BDCF}" type="sibTrans">
      <dgm:prSet/>
      <dgm:spPr/>
      <dgm:t>
        <a:bodyPr/>
        <a:lstStyle/>
        <a:p>
          <a:endParaRPr lang="zh-CN" altLang="en-US"/>
        </a:p>
      </dgm:t>
    </dgm:pt>
    <dgm:pt modelId="{E3A3131F-8866-4D27-87BC-0D79175D80F1}">
      <dgm:prSet phldrT="[文本]" custT="1"/>
      <dgm:spPr/>
      <dgm:t>
        <a:bodyPr/>
        <a:lstStyle/>
        <a:p>
          <a:r>
            <a:rPr lang="zh-CN" altLang="en-US" sz="1000" dirty="0" smtClean="0"/>
            <a:t>导入场景执行动作</a:t>
          </a:r>
          <a:endParaRPr lang="zh-CN" altLang="en-US" sz="1000" dirty="0"/>
        </a:p>
      </dgm:t>
    </dgm:pt>
    <dgm:pt modelId="{D9B81B18-6624-42CD-B162-077272BFF324}" cxnId="{60BCD4B2-594A-4242-845E-3AE17DA49A2E}" type="parTrans">
      <dgm:prSet/>
      <dgm:spPr/>
      <dgm:t>
        <a:bodyPr/>
        <a:lstStyle/>
        <a:p>
          <a:endParaRPr lang="zh-CN" altLang="en-US"/>
        </a:p>
      </dgm:t>
    </dgm:pt>
    <dgm:pt modelId="{FEC2B4D0-D9A8-4CC9-BF24-E2A12490E72C}" cxnId="{60BCD4B2-594A-4242-845E-3AE17DA49A2E}" type="sibTrans">
      <dgm:prSet/>
      <dgm:spPr/>
      <dgm:t>
        <a:bodyPr/>
        <a:lstStyle/>
        <a:p>
          <a:endParaRPr lang="zh-CN" altLang="en-US"/>
        </a:p>
      </dgm:t>
    </dgm:pt>
    <dgm:pt modelId="{DCB83984-D042-4C27-B4FC-1BE46EED936C}">
      <dgm:prSet phldrT="[文本]" custT="1"/>
      <dgm:spPr/>
      <dgm:t>
        <a:bodyPr/>
        <a:lstStyle/>
        <a:p>
          <a:r>
            <a:rPr lang="zh-CN" altLang="en-US" sz="1000" dirty="0" smtClean="0"/>
            <a:t>场景配置</a:t>
          </a:r>
          <a:endParaRPr lang="zh-CN" altLang="en-US" sz="1000" dirty="0"/>
        </a:p>
      </dgm:t>
    </dgm:pt>
    <dgm:pt modelId="{4E2AFC7F-2747-4284-88DE-6F820E00472A}" cxnId="{0037A50C-92FC-43B3-AC3C-F06D09C0B4CC}" type="parTrans">
      <dgm:prSet/>
      <dgm:spPr/>
      <dgm:t>
        <a:bodyPr/>
        <a:lstStyle/>
        <a:p>
          <a:endParaRPr lang="zh-CN" altLang="en-US"/>
        </a:p>
      </dgm:t>
    </dgm:pt>
    <dgm:pt modelId="{8CC581E5-5E63-4367-8271-549669C7C767}" cxnId="{0037A50C-92FC-43B3-AC3C-F06D09C0B4CC}" type="sibTrans">
      <dgm:prSet/>
      <dgm:spPr/>
      <dgm:t>
        <a:bodyPr/>
        <a:lstStyle/>
        <a:p>
          <a:endParaRPr lang="zh-CN" altLang="en-US"/>
        </a:p>
      </dgm:t>
    </dgm:pt>
    <dgm:pt modelId="{47071402-B5E8-422F-AD2B-A4CA2E3CC469}">
      <dgm:prSet phldrT="[文本]" custT="1"/>
      <dgm:spPr/>
      <dgm:t>
        <a:bodyPr/>
        <a:lstStyle/>
        <a:p>
          <a:r>
            <a:rPr lang="zh-CN" altLang="en-US" sz="1000" dirty="0" smtClean="0"/>
            <a:t>审核清单</a:t>
          </a:r>
          <a:endParaRPr lang="zh-CN" altLang="en-US" sz="1000" dirty="0"/>
        </a:p>
      </dgm:t>
    </dgm:pt>
    <dgm:pt modelId="{CE43F456-E807-49E5-9BF5-F68C7AD3D0FD}" cxnId="{408FF945-E0AB-4B19-ACB1-9C2FBDEACEA6}" type="parTrans">
      <dgm:prSet/>
      <dgm:spPr/>
      <dgm:t>
        <a:bodyPr/>
        <a:lstStyle/>
        <a:p>
          <a:endParaRPr lang="zh-CN" altLang="en-US"/>
        </a:p>
      </dgm:t>
    </dgm:pt>
    <dgm:pt modelId="{808A1F29-3CDF-4410-A709-56ADABBEBFE9}" cxnId="{408FF945-E0AB-4B19-ACB1-9C2FBDEACEA6}" type="sibTrans">
      <dgm:prSet/>
      <dgm:spPr/>
      <dgm:t>
        <a:bodyPr/>
        <a:lstStyle/>
        <a:p>
          <a:endParaRPr lang="zh-CN" altLang="en-US"/>
        </a:p>
      </dgm:t>
    </dgm:pt>
    <dgm:pt modelId="{FB20C4E4-0C27-42C0-B37A-1A599B664DF8}">
      <dgm:prSet phldrT="[文本]" custT="1"/>
      <dgm:spPr/>
      <dgm:t>
        <a:bodyPr/>
        <a:lstStyle/>
        <a:p>
          <a:r>
            <a:rPr lang="zh-CN" altLang="en-US" sz="1000" dirty="0" smtClean="0"/>
            <a:t>下载场景能力测试报告模板</a:t>
          </a:r>
          <a:endParaRPr lang="zh-CN" altLang="en-US" sz="1000" dirty="0"/>
        </a:p>
      </dgm:t>
    </dgm:pt>
    <dgm:pt modelId="{64185D69-C1B9-4EB9-B07E-96B56DCCF663}" cxnId="{87D7D378-A9B3-496E-919F-E2B868CF1AE2}" type="parTrans">
      <dgm:prSet/>
      <dgm:spPr/>
      <dgm:t>
        <a:bodyPr/>
        <a:lstStyle/>
        <a:p>
          <a:endParaRPr lang="zh-CN" altLang="en-US"/>
        </a:p>
      </dgm:t>
    </dgm:pt>
    <dgm:pt modelId="{464BC4C9-C2FF-4560-8B21-9B39E2D77C87}" cxnId="{87D7D378-A9B3-496E-919F-E2B868CF1AE2}" type="sibTrans">
      <dgm:prSet/>
      <dgm:spPr/>
      <dgm:t>
        <a:bodyPr/>
        <a:lstStyle/>
        <a:p>
          <a:endParaRPr lang="zh-CN" altLang="en-US"/>
        </a:p>
      </dgm:t>
    </dgm:pt>
    <dgm:pt modelId="{D7B02393-F09E-4BE6-96CC-04F429E26CB0}">
      <dgm:prSet phldrT="[文本]" custT="1"/>
      <dgm:spPr/>
      <dgm:t>
        <a:bodyPr/>
        <a:lstStyle/>
        <a:p>
          <a:r>
            <a:rPr lang="zh-CN" altLang="en-US" sz="1000" dirty="0" smtClean="0"/>
            <a:t>申请发布</a:t>
          </a:r>
          <a:endParaRPr lang="zh-CN" altLang="en-US" sz="1000" dirty="0"/>
        </a:p>
      </dgm:t>
    </dgm:pt>
    <dgm:pt modelId="{F1F5C31C-D07F-49DD-8265-4093922304D5}" cxnId="{E979383F-9C76-4339-8AEB-A54A53F40465}" type="parTrans">
      <dgm:prSet/>
      <dgm:spPr/>
      <dgm:t>
        <a:bodyPr/>
        <a:lstStyle/>
        <a:p>
          <a:endParaRPr lang="zh-CN" altLang="en-US"/>
        </a:p>
      </dgm:t>
    </dgm:pt>
    <dgm:pt modelId="{A3AE3CAA-163A-4F00-936D-D1CD887479A9}" cxnId="{E979383F-9C76-4339-8AEB-A54A53F40465}" type="sibTrans">
      <dgm:prSet/>
      <dgm:spPr/>
      <dgm:t>
        <a:bodyPr/>
        <a:lstStyle/>
        <a:p>
          <a:endParaRPr lang="zh-CN" altLang="en-US"/>
        </a:p>
      </dgm:t>
    </dgm:pt>
    <dgm:pt modelId="{D9875CD5-C978-4FA0-8CD3-0228CD59EEEA}">
      <dgm:prSet phldrT="[文本]" custT="1"/>
      <dgm:spPr/>
      <dgm:t>
        <a:bodyPr/>
        <a:lstStyle/>
        <a:p>
          <a:r>
            <a:rPr lang="zh-CN" altLang="en-US" sz="1000" dirty="0" smtClean="0"/>
            <a:t>待编辑能力列表</a:t>
          </a:r>
          <a:endParaRPr lang="zh-CN" altLang="en-US" sz="1000" dirty="0"/>
        </a:p>
      </dgm:t>
    </dgm:pt>
    <dgm:pt modelId="{D406BA3B-72FF-426C-B001-06BAC64682DD}" cxnId="{BD9149BC-D649-4251-A759-4C43E013CB21}" type="parTrans">
      <dgm:prSet/>
      <dgm:spPr/>
      <dgm:t>
        <a:bodyPr/>
        <a:lstStyle/>
        <a:p>
          <a:endParaRPr lang="zh-CN" altLang="en-US"/>
        </a:p>
      </dgm:t>
    </dgm:pt>
    <dgm:pt modelId="{AA4E5B11-AF5A-4C2B-9DA3-7630BA0777B5}" cxnId="{BD9149BC-D649-4251-A759-4C43E013CB21}" type="sibTrans">
      <dgm:prSet/>
      <dgm:spPr/>
      <dgm:t>
        <a:bodyPr/>
        <a:lstStyle/>
        <a:p>
          <a:endParaRPr lang="zh-CN" altLang="en-US"/>
        </a:p>
      </dgm:t>
    </dgm:pt>
    <dgm:pt modelId="{6413B624-2585-4F47-9B2A-4A2107E1567C}" type="pres">
      <dgm:prSet presAssocID="{5DD5CB26-305E-4AC8-A2A9-85404C8C46AC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3C6A48B5-22F3-4DDE-8BD8-E6CF9E566646}" type="pres">
      <dgm:prSet presAssocID="{A74F4652-ECC9-4441-BE3B-882554C230E9}" presName="thickLine" presStyleLbl="alignNode1" presStyleIdx="0" presStyleCnt="1" custLinFactNeighborX="2703" custLinFactNeighborY="-6784"/>
      <dgm:spPr/>
    </dgm:pt>
    <dgm:pt modelId="{065B89AE-10E5-493A-921E-6A51AA039285}" type="pres">
      <dgm:prSet presAssocID="{A74F4652-ECC9-4441-BE3B-882554C230E9}" presName="horz1" presStyleCnt="0"/>
      <dgm:spPr/>
    </dgm:pt>
    <dgm:pt modelId="{2207353E-BE7B-4BED-8FBB-13738E29AE8E}" type="pres">
      <dgm:prSet presAssocID="{A74F4652-ECC9-4441-BE3B-882554C230E9}" presName="tx1" presStyleLbl="revTx" presStyleIdx="0" presStyleCnt="10" custScaleX="264737"/>
      <dgm:spPr/>
      <dgm:t>
        <a:bodyPr/>
        <a:lstStyle/>
        <a:p>
          <a:endParaRPr lang="zh-CN" altLang="en-US"/>
        </a:p>
      </dgm:t>
    </dgm:pt>
    <dgm:pt modelId="{E27F4FCE-DD2A-4E21-AA4F-0A3721950CFC}" type="pres">
      <dgm:prSet presAssocID="{A74F4652-ECC9-4441-BE3B-882554C230E9}" presName="vert1" presStyleCnt="0"/>
      <dgm:spPr/>
    </dgm:pt>
    <dgm:pt modelId="{B234CBA9-6E18-4C6C-A7E3-85AE592D4905}" type="pres">
      <dgm:prSet presAssocID="{6978F22F-CAAC-4A16-A129-7AB70A7A7242}" presName="vertSpace2a" presStyleCnt="0"/>
      <dgm:spPr/>
    </dgm:pt>
    <dgm:pt modelId="{C444DE8C-DDFD-405C-83B8-62E3D4DFCED0}" type="pres">
      <dgm:prSet presAssocID="{6978F22F-CAAC-4A16-A129-7AB70A7A7242}" presName="horz2" presStyleCnt="0"/>
      <dgm:spPr/>
    </dgm:pt>
    <dgm:pt modelId="{2E582D6C-F4DF-41F6-9C9D-DB8D62DFAABF}" type="pres">
      <dgm:prSet presAssocID="{6978F22F-CAAC-4A16-A129-7AB70A7A7242}" presName="horzSpace2" presStyleCnt="0"/>
      <dgm:spPr/>
    </dgm:pt>
    <dgm:pt modelId="{EA904CDB-414C-41B1-8632-C4935C703D77}" type="pres">
      <dgm:prSet presAssocID="{6978F22F-CAAC-4A16-A129-7AB70A7A7242}" presName="tx2" presStyleLbl="revTx" presStyleIdx="1" presStyleCnt="10"/>
      <dgm:spPr/>
      <dgm:t>
        <a:bodyPr/>
        <a:lstStyle/>
        <a:p>
          <a:endParaRPr lang="zh-CN" altLang="en-US"/>
        </a:p>
      </dgm:t>
    </dgm:pt>
    <dgm:pt modelId="{208DDFA1-62C3-43FA-B6B2-0DAD0DB4E167}" type="pres">
      <dgm:prSet presAssocID="{6978F22F-CAAC-4A16-A129-7AB70A7A7242}" presName="vert2" presStyleCnt="0"/>
      <dgm:spPr/>
    </dgm:pt>
    <dgm:pt modelId="{DD00B856-6CA9-4EBE-9D6C-2758F7C7F561}" type="pres">
      <dgm:prSet presAssocID="{6978F22F-CAAC-4A16-A129-7AB70A7A7242}" presName="thinLine2b" presStyleLbl="callout" presStyleIdx="0" presStyleCnt="9"/>
      <dgm:spPr/>
    </dgm:pt>
    <dgm:pt modelId="{89FD79B6-D64E-4BD6-8DDC-9106D57D7777}" type="pres">
      <dgm:prSet presAssocID="{6978F22F-CAAC-4A16-A129-7AB70A7A7242}" presName="vertSpace2b" presStyleCnt="0"/>
      <dgm:spPr/>
    </dgm:pt>
    <dgm:pt modelId="{C6974F42-D867-4C75-8DFB-23136080E568}" type="pres">
      <dgm:prSet presAssocID="{3CCBAEFF-C878-4F73-8D4C-BE7AEF33FCDF}" presName="horz2" presStyleCnt="0"/>
      <dgm:spPr/>
    </dgm:pt>
    <dgm:pt modelId="{7B63B092-5A35-4330-8EB8-F0D1394EBD64}" type="pres">
      <dgm:prSet presAssocID="{3CCBAEFF-C878-4F73-8D4C-BE7AEF33FCDF}" presName="horzSpace2" presStyleCnt="0"/>
      <dgm:spPr/>
    </dgm:pt>
    <dgm:pt modelId="{62A334C9-5C0B-4BC5-AE91-9F2092560255}" type="pres">
      <dgm:prSet presAssocID="{3CCBAEFF-C878-4F73-8D4C-BE7AEF33FCDF}" presName="tx2" presStyleLbl="revTx" presStyleIdx="2" presStyleCnt="10"/>
      <dgm:spPr/>
      <dgm:t>
        <a:bodyPr/>
        <a:lstStyle/>
        <a:p>
          <a:endParaRPr lang="zh-CN" altLang="en-US"/>
        </a:p>
      </dgm:t>
    </dgm:pt>
    <dgm:pt modelId="{8C15DFF7-3484-4B9C-9DB7-9D8675D78F44}" type="pres">
      <dgm:prSet presAssocID="{3CCBAEFF-C878-4F73-8D4C-BE7AEF33FCDF}" presName="vert2" presStyleCnt="0"/>
      <dgm:spPr/>
    </dgm:pt>
    <dgm:pt modelId="{D71B4727-C8C4-4281-B362-35F7F1D560E8}" type="pres">
      <dgm:prSet presAssocID="{3CCBAEFF-C878-4F73-8D4C-BE7AEF33FCDF}" presName="thinLine2b" presStyleLbl="callout" presStyleIdx="1" presStyleCnt="9"/>
      <dgm:spPr/>
    </dgm:pt>
    <dgm:pt modelId="{E4E299ED-B87C-4790-A770-15B318301268}" type="pres">
      <dgm:prSet presAssocID="{3CCBAEFF-C878-4F73-8D4C-BE7AEF33FCDF}" presName="vertSpace2b" presStyleCnt="0"/>
      <dgm:spPr/>
    </dgm:pt>
    <dgm:pt modelId="{FD8789B0-E7EE-411B-A060-4AECCEEE4CDA}" type="pres">
      <dgm:prSet presAssocID="{D9875CD5-C978-4FA0-8CD3-0228CD59EEEA}" presName="horz2" presStyleCnt="0"/>
      <dgm:spPr/>
    </dgm:pt>
    <dgm:pt modelId="{2191F067-51EC-4381-BC42-4582F42D1DA1}" type="pres">
      <dgm:prSet presAssocID="{D9875CD5-C978-4FA0-8CD3-0228CD59EEEA}" presName="horzSpace2" presStyleCnt="0"/>
      <dgm:spPr/>
    </dgm:pt>
    <dgm:pt modelId="{E5D2C60E-DDED-4BAB-9CEA-AA430DF98A82}" type="pres">
      <dgm:prSet presAssocID="{D9875CD5-C978-4FA0-8CD3-0228CD59EEEA}" presName="tx2" presStyleLbl="revTx" presStyleIdx="3" presStyleCnt="10"/>
      <dgm:spPr/>
      <dgm:t>
        <a:bodyPr/>
        <a:lstStyle/>
        <a:p>
          <a:endParaRPr lang="zh-CN" altLang="en-US"/>
        </a:p>
      </dgm:t>
    </dgm:pt>
    <dgm:pt modelId="{340DEB69-4F02-48FA-937E-7217B8622EF6}" type="pres">
      <dgm:prSet presAssocID="{D9875CD5-C978-4FA0-8CD3-0228CD59EEEA}" presName="vert2" presStyleCnt="0"/>
      <dgm:spPr/>
    </dgm:pt>
    <dgm:pt modelId="{DD544BB2-629C-4C58-9985-FBA069A7A0F9}" type="pres">
      <dgm:prSet presAssocID="{D9875CD5-C978-4FA0-8CD3-0228CD59EEEA}" presName="thinLine2b" presStyleLbl="callout" presStyleIdx="2" presStyleCnt="9"/>
      <dgm:spPr/>
    </dgm:pt>
    <dgm:pt modelId="{15A41FFE-2E1E-4CEF-A465-378F2F4BE144}" type="pres">
      <dgm:prSet presAssocID="{D9875CD5-C978-4FA0-8CD3-0228CD59EEEA}" presName="vertSpace2b" presStyleCnt="0"/>
      <dgm:spPr/>
    </dgm:pt>
    <dgm:pt modelId="{28D9999E-2714-4867-A93A-73C70F28C9BA}" type="pres">
      <dgm:prSet presAssocID="{56F51717-1623-43B4-AC48-C9B41B334812}" presName="horz2" presStyleCnt="0"/>
      <dgm:spPr/>
    </dgm:pt>
    <dgm:pt modelId="{DD1CBCAE-CE14-418E-B0DA-38245CC880B7}" type="pres">
      <dgm:prSet presAssocID="{56F51717-1623-43B4-AC48-C9B41B334812}" presName="horzSpace2" presStyleCnt="0"/>
      <dgm:spPr/>
    </dgm:pt>
    <dgm:pt modelId="{18256425-C610-4A02-B4B2-B2A5A1AD1E93}" type="pres">
      <dgm:prSet presAssocID="{56F51717-1623-43B4-AC48-C9B41B334812}" presName="tx2" presStyleLbl="revTx" presStyleIdx="4" presStyleCnt="10"/>
      <dgm:spPr/>
      <dgm:t>
        <a:bodyPr/>
        <a:lstStyle/>
        <a:p>
          <a:endParaRPr lang="zh-CN" altLang="en-US"/>
        </a:p>
      </dgm:t>
    </dgm:pt>
    <dgm:pt modelId="{4779A7C5-BEC8-4948-A06B-2D72750E7009}" type="pres">
      <dgm:prSet presAssocID="{56F51717-1623-43B4-AC48-C9B41B334812}" presName="vert2" presStyleCnt="0"/>
      <dgm:spPr/>
    </dgm:pt>
    <dgm:pt modelId="{F9141D8F-8B1F-46E1-870B-02FC26B06061}" type="pres">
      <dgm:prSet presAssocID="{56F51717-1623-43B4-AC48-C9B41B334812}" presName="thinLine2b" presStyleLbl="callout" presStyleIdx="3" presStyleCnt="9"/>
      <dgm:spPr/>
    </dgm:pt>
    <dgm:pt modelId="{7991AC36-DB4B-4FE4-8A3A-0D6C12E79BCE}" type="pres">
      <dgm:prSet presAssocID="{56F51717-1623-43B4-AC48-C9B41B334812}" presName="vertSpace2b" presStyleCnt="0"/>
      <dgm:spPr/>
    </dgm:pt>
    <dgm:pt modelId="{5D5E0EEB-D158-4B91-BF78-8B78D9D62E8F}" type="pres">
      <dgm:prSet presAssocID="{E3A3131F-8866-4D27-87BC-0D79175D80F1}" presName="horz2" presStyleCnt="0"/>
      <dgm:spPr/>
    </dgm:pt>
    <dgm:pt modelId="{EA7698D1-97A1-4E22-9E41-E304E45F304B}" type="pres">
      <dgm:prSet presAssocID="{E3A3131F-8866-4D27-87BC-0D79175D80F1}" presName="horzSpace2" presStyleCnt="0"/>
      <dgm:spPr/>
    </dgm:pt>
    <dgm:pt modelId="{B5390C12-2474-4D14-9FB6-703D46641650}" type="pres">
      <dgm:prSet presAssocID="{E3A3131F-8866-4D27-87BC-0D79175D80F1}" presName="tx2" presStyleLbl="revTx" presStyleIdx="5" presStyleCnt="10"/>
      <dgm:spPr/>
      <dgm:t>
        <a:bodyPr/>
        <a:lstStyle/>
        <a:p>
          <a:endParaRPr lang="zh-CN" altLang="en-US"/>
        </a:p>
      </dgm:t>
    </dgm:pt>
    <dgm:pt modelId="{4ECA3470-F018-4FA4-BF41-9F76DFC0C0D6}" type="pres">
      <dgm:prSet presAssocID="{E3A3131F-8866-4D27-87BC-0D79175D80F1}" presName="vert2" presStyleCnt="0"/>
      <dgm:spPr/>
    </dgm:pt>
    <dgm:pt modelId="{E7449CE7-84B2-43AB-9EA9-ABB4BB9D2EF7}" type="pres">
      <dgm:prSet presAssocID="{E3A3131F-8866-4D27-87BC-0D79175D80F1}" presName="thinLine2b" presStyleLbl="callout" presStyleIdx="4" presStyleCnt="9"/>
      <dgm:spPr/>
    </dgm:pt>
    <dgm:pt modelId="{1D1A2434-FE69-430F-8E02-473D4B6EBC46}" type="pres">
      <dgm:prSet presAssocID="{E3A3131F-8866-4D27-87BC-0D79175D80F1}" presName="vertSpace2b" presStyleCnt="0"/>
      <dgm:spPr/>
    </dgm:pt>
    <dgm:pt modelId="{9FC876D9-CCA9-44B8-BAB5-BB4276394187}" type="pres">
      <dgm:prSet presAssocID="{DCB83984-D042-4C27-B4FC-1BE46EED936C}" presName="horz2" presStyleCnt="0"/>
      <dgm:spPr/>
    </dgm:pt>
    <dgm:pt modelId="{E71CE198-B7C7-445F-ACB2-A0709304ED65}" type="pres">
      <dgm:prSet presAssocID="{DCB83984-D042-4C27-B4FC-1BE46EED936C}" presName="horzSpace2" presStyleCnt="0"/>
      <dgm:spPr/>
    </dgm:pt>
    <dgm:pt modelId="{09F03434-6B4C-40C0-8008-C341463C4D0C}" type="pres">
      <dgm:prSet presAssocID="{DCB83984-D042-4C27-B4FC-1BE46EED936C}" presName="tx2" presStyleLbl="revTx" presStyleIdx="6" presStyleCnt="10"/>
      <dgm:spPr/>
      <dgm:t>
        <a:bodyPr/>
        <a:lstStyle/>
        <a:p>
          <a:endParaRPr lang="zh-CN" altLang="en-US"/>
        </a:p>
      </dgm:t>
    </dgm:pt>
    <dgm:pt modelId="{011749D6-5874-453B-8462-C51B3F4543CF}" type="pres">
      <dgm:prSet presAssocID="{DCB83984-D042-4C27-B4FC-1BE46EED936C}" presName="vert2" presStyleCnt="0"/>
      <dgm:spPr/>
    </dgm:pt>
    <dgm:pt modelId="{E627AB94-7C50-4AE4-90ED-2694A498DECE}" type="pres">
      <dgm:prSet presAssocID="{DCB83984-D042-4C27-B4FC-1BE46EED936C}" presName="thinLine2b" presStyleLbl="callout" presStyleIdx="5" presStyleCnt="9"/>
      <dgm:spPr/>
    </dgm:pt>
    <dgm:pt modelId="{AC815087-F94B-492F-8886-D8874D4869C5}" type="pres">
      <dgm:prSet presAssocID="{DCB83984-D042-4C27-B4FC-1BE46EED936C}" presName="vertSpace2b" presStyleCnt="0"/>
      <dgm:spPr/>
    </dgm:pt>
    <dgm:pt modelId="{F9904CE2-A5D2-4552-BEC5-9EAB300381B5}" type="pres">
      <dgm:prSet presAssocID="{47071402-B5E8-422F-AD2B-A4CA2E3CC469}" presName="horz2" presStyleCnt="0"/>
      <dgm:spPr/>
    </dgm:pt>
    <dgm:pt modelId="{28BC98AD-9B2C-4D77-A4FC-3F9D0B768CCD}" type="pres">
      <dgm:prSet presAssocID="{47071402-B5E8-422F-AD2B-A4CA2E3CC469}" presName="horzSpace2" presStyleCnt="0"/>
      <dgm:spPr/>
    </dgm:pt>
    <dgm:pt modelId="{F5A4F66C-772C-4738-A822-7BDB18A94F54}" type="pres">
      <dgm:prSet presAssocID="{47071402-B5E8-422F-AD2B-A4CA2E3CC469}" presName="tx2" presStyleLbl="revTx" presStyleIdx="7" presStyleCnt="10"/>
      <dgm:spPr/>
      <dgm:t>
        <a:bodyPr/>
        <a:lstStyle/>
        <a:p>
          <a:endParaRPr lang="zh-CN" altLang="en-US"/>
        </a:p>
      </dgm:t>
    </dgm:pt>
    <dgm:pt modelId="{CD45D1A8-D63D-45FA-89A1-1A886852CF13}" type="pres">
      <dgm:prSet presAssocID="{47071402-B5E8-422F-AD2B-A4CA2E3CC469}" presName="vert2" presStyleCnt="0"/>
      <dgm:spPr/>
    </dgm:pt>
    <dgm:pt modelId="{B3CC79AE-2CD9-41BC-A92C-C28D3436F914}" type="pres">
      <dgm:prSet presAssocID="{47071402-B5E8-422F-AD2B-A4CA2E3CC469}" presName="thinLine2b" presStyleLbl="callout" presStyleIdx="6" presStyleCnt="9"/>
      <dgm:spPr/>
    </dgm:pt>
    <dgm:pt modelId="{A06BB21D-461E-4E66-A475-278FA2D24D5A}" type="pres">
      <dgm:prSet presAssocID="{47071402-B5E8-422F-AD2B-A4CA2E3CC469}" presName="vertSpace2b" presStyleCnt="0"/>
      <dgm:spPr/>
    </dgm:pt>
    <dgm:pt modelId="{CF575EC6-E32D-4D69-BEF4-06167D02F1FA}" type="pres">
      <dgm:prSet presAssocID="{FB20C4E4-0C27-42C0-B37A-1A599B664DF8}" presName="horz2" presStyleCnt="0"/>
      <dgm:spPr/>
    </dgm:pt>
    <dgm:pt modelId="{DCA2C8E6-323E-4D37-B68C-0AF6501DAABC}" type="pres">
      <dgm:prSet presAssocID="{FB20C4E4-0C27-42C0-B37A-1A599B664DF8}" presName="horzSpace2" presStyleCnt="0"/>
      <dgm:spPr/>
    </dgm:pt>
    <dgm:pt modelId="{9B9A9230-5F3A-472F-B1C2-49FE80BB3F56}" type="pres">
      <dgm:prSet presAssocID="{FB20C4E4-0C27-42C0-B37A-1A599B664DF8}" presName="tx2" presStyleLbl="revTx" presStyleIdx="8" presStyleCnt="10"/>
      <dgm:spPr/>
      <dgm:t>
        <a:bodyPr/>
        <a:lstStyle/>
        <a:p>
          <a:endParaRPr lang="zh-CN" altLang="en-US"/>
        </a:p>
      </dgm:t>
    </dgm:pt>
    <dgm:pt modelId="{C6BDB8A2-1AC9-4288-A434-01AA94CFB3CC}" type="pres">
      <dgm:prSet presAssocID="{FB20C4E4-0C27-42C0-B37A-1A599B664DF8}" presName="vert2" presStyleCnt="0"/>
      <dgm:spPr/>
    </dgm:pt>
    <dgm:pt modelId="{CFCCBB47-5D04-49AE-BA8B-4C1726683A34}" type="pres">
      <dgm:prSet presAssocID="{FB20C4E4-0C27-42C0-B37A-1A599B664DF8}" presName="thinLine2b" presStyleLbl="callout" presStyleIdx="7" presStyleCnt="9"/>
      <dgm:spPr/>
    </dgm:pt>
    <dgm:pt modelId="{1178C200-3725-4CF5-A4D1-2243035CEF24}" type="pres">
      <dgm:prSet presAssocID="{FB20C4E4-0C27-42C0-B37A-1A599B664DF8}" presName="vertSpace2b" presStyleCnt="0"/>
      <dgm:spPr/>
    </dgm:pt>
    <dgm:pt modelId="{719A151C-06E3-42F5-813B-89D65CF627E8}" type="pres">
      <dgm:prSet presAssocID="{D7B02393-F09E-4BE6-96CC-04F429E26CB0}" presName="horz2" presStyleCnt="0"/>
      <dgm:spPr/>
    </dgm:pt>
    <dgm:pt modelId="{4ABC0DA8-6292-4A45-8310-75A34AF161EC}" type="pres">
      <dgm:prSet presAssocID="{D7B02393-F09E-4BE6-96CC-04F429E26CB0}" presName="horzSpace2" presStyleCnt="0"/>
      <dgm:spPr/>
    </dgm:pt>
    <dgm:pt modelId="{CD509D74-74C7-4AC2-8E24-9EADB07CCA75}" type="pres">
      <dgm:prSet presAssocID="{D7B02393-F09E-4BE6-96CC-04F429E26CB0}" presName="tx2" presStyleLbl="revTx" presStyleIdx="9" presStyleCnt="10"/>
      <dgm:spPr/>
      <dgm:t>
        <a:bodyPr/>
        <a:lstStyle/>
        <a:p>
          <a:endParaRPr lang="zh-CN" altLang="en-US"/>
        </a:p>
      </dgm:t>
    </dgm:pt>
    <dgm:pt modelId="{0BEB7BD4-FD63-4404-AEB9-A58753A6C625}" type="pres">
      <dgm:prSet presAssocID="{D7B02393-F09E-4BE6-96CC-04F429E26CB0}" presName="vert2" presStyleCnt="0"/>
      <dgm:spPr/>
    </dgm:pt>
    <dgm:pt modelId="{10159B19-DD66-4044-8D09-65A79F8E294A}" type="pres">
      <dgm:prSet presAssocID="{D7B02393-F09E-4BE6-96CC-04F429E26CB0}" presName="thinLine2b" presStyleLbl="callout" presStyleIdx="8" presStyleCnt="9"/>
      <dgm:spPr/>
    </dgm:pt>
    <dgm:pt modelId="{7C902E79-C7AD-417F-97B5-389FD77C7434}" type="pres">
      <dgm:prSet presAssocID="{D7B02393-F09E-4BE6-96CC-04F429E26CB0}" presName="vertSpace2b" presStyleCnt="0"/>
      <dgm:spPr/>
    </dgm:pt>
  </dgm:ptLst>
  <dgm:cxnLst>
    <dgm:cxn modelId="{457210DF-F8FA-4F57-B020-F2B41EF64FD9}" type="presOf" srcId="{47071402-B5E8-422F-AD2B-A4CA2E3CC469}" destId="{F5A4F66C-772C-4738-A822-7BDB18A94F54}" srcOrd="0" destOrd="0" presId="urn:microsoft.com/office/officeart/2008/layout/LinedList"/>
    <dgm:cxn modelId="{0CA5575D-67E1-48C7-923A-FC02A23474FA}" type="presOf" srcId="{56F51717-1623-43B4-AC48-C9B41B334812}" destId="{18256425-C610-4A02-B4B2-B2A5A1AD1E93}" srcOrd="0" destOrd="0" presId="urn:microsoft.com/office/officeart/2008/layout/LinedList"/>
    <dgm:cxn modelId="{18566ACA-EEF5-4A4E-B84C-FF566D722AC7}" type="presOf" srcId="{E3A3131F-8866-4D27-87BC-0D79175D80F1}" destId="{B5390C12-2474-4D14-9FB6-703D46641650}" srcOrd="0" destOrd="0" presId="urn:microsoft.com/office/officeart/2008/layout/LinedList"/>
    <dgm:cxn modelId="{685A7FC3-1DFD-41C7-8388-7D0D9435BDCF}" srcId="{A74F4652-ECC9-4441-BE3B-882554C230E9}" destId="{56F51717-1623-43B4-AC48-C9B41B334812}" srcOrd="3" destOrd="0" parTransId="{A32634FA-A727-4D2E-94B3-5F605DFE3C8B}" sibTransId="{F4265BA3-729A-488A-AD47-E13DDBC3F4D9}"/>
    <dgm:cxn modelId="{E979383F-9C76-4339-8AEB-A54A53F40465}" srcId="{A74F4652-ECC9-4441-BE3B-882554C230E9}" destId="{D7B02393-F09E-4BE6-96CC-04F429E26CB0}" srcOrd="8" destOrd="0" parTransId="{F1F5C31C-D07F-49DD-8265-4093922304D5}" sibTransId="{A3AE3CAA-163A-4F00-936D-D1CD887479A9}"/>
    <dgm:cxn modelId="{408FF945-E0AB-4B19-ACB1-9C2FBDEACEA6}" srcId="{A74F4652-ECC9-4441-BE3B-882554C230E9}" destId="{47071402-B5E8-422F-AD2B-A4CA2E3CC469}" srcOrd="6" destOrd="0" parTransId="{CE43F456-E807-49E5-9BF5-F68C7AD3D0FD}" sibTransId="{808A1F29-3CDF-4410-A709-56ADABBEBFE9}"/>
    <dgm:cxn modelId="{24A966F7-C2A7-444D-8555-E28E455BF13E}" srcId="{A74F4652-ECC9-4441-BE3B-882554C230E9}" destId="{6978F22F-CAAC-4A16-A129-7AB70A7A7242}" srcOrd="0" destOrd="0" parTransId="{FDE50162-046A-4228-A989-33CD70DE3FC9}" sibTransId="{AA3979B2-19C5-4876-A47B-6A58546F9982}"/>
    <dgm:cxn modelId="{02F568B1-0F57-44B8-95B9-E030B8AF9554}" type="presOf" srcId="{3CCBAEFF-C878-4F73-8D4C-BE7AEF33FCDF}" destId="{62A334C9-5C0B-4BC5-AE91-9F2092560255}" srcOrd="0" destOrd="0" presId="urn:microsoft.com/office/officeart/2008/layout/LinedList"/>
    <dgm:cxn modelId="{559BD09E-8786-47AE-8E2F-E1E3CF3ACE4E}" type="presOf" srcId="{FB20C4E4-0C27-42C0-B37A-1A599B664DF8}" destId="{9B9A9230-5F3A-472F-B1C2-49FE80BB3F56}" srcOrd="0" destOrd="0" presId="urn:microsoft.com/office/officeart/2008/layout/LinedList"/>
    <dgm:cxn modelId="{962C9A60-4250-4D03-9733-86DCF9DAA391}" type="presOf" srcId="{D9875CD5-C978-4FA0-8CD3-0228CD59EEEA}" destId="{E5D2C60E-DDED-4BAB-9CEA-AA430DF98A82}" srcOrd="0" destOrd="0" presId="urn:microsoft.com/office/officeart/2008/layout/LinedList"/>
    <dgm:cxn modelId="{1A0D95DC-05CF-459F-B883-E77FB05DEEEF}" type="presOf" srcId="{D7B02393-F09E-4BE6-96CC-04F429E26CB0}" destId="{CD509D74-74C7-4AC2-8E24-9EADB07CCA75}" srcOrd="0" destOrd="0" presId="urn:microsoft.com/office/officeart/2008/layout/LinedList"/>
    <dgm:cxn modelId="{42070EA6-3C80-4A07-BBE6-552EEDE6F5A4}" type="presOf" srcId="{DCB83984-D042-4C27-B4FC-1BE46EED936C}" destId="{09F03434-6B4C-40C0-8008-C341463C4D0C}" srcOrd="0" destOrd="0" presId="urn:microsoft.com/office/officeart/2008/layout/LinedList"/>
    <dgm:cxn modelId="{BD9149BC-D649-4251-A759-4C43E013CB21}" srcId="{A74F4652-ECC9-4441-BE3B-882554C230E9}" destId="{D9875CD5-C978-4FA0-8CD3-0228CD59EEEA}" srcOrd="2" destOrd="0" parTransId="{D406BA3B-72FF-426C-B001-06BAC64682DD}" sibTransId="{AA4E5B11-AF5A-4C2B-9DA3-7630BA0777B5}"/>
    <dgm:cxn modelId="{0037A50C-92FC-43B3-AC3C-F06D09C0B4CC}" srcId="{A74F4652-ECC9-4441-BE3B-882554C230E9}" destId="{DCB83984-D042-4C27-B4FC-1BE46EED936C}" srcOrd="5" destOrd="0" parTransId="{4E2AFC7F-2747-4284-88DE-6F820E00472A}" sibTransId="{8CC581E5-5E63-4367-8271-549669C7C767}"/>
    <dgm:cxn modelId="{D0477CCE-49B1-44D4-9B02-69E184F57653}" type="presOf" srcId="{A74F4652-ECC9-4441-BE3B-882554C230E9}" destId="{2207353E-BE7B-4BED-8FBB-13738E29AE8E}" srcOrd="0" destOrd="0" presId="urn:microsoft.com/office/officeart/2008/layout/LinedList"/>
    <dgm:cxn modelId="{91E2A45E-F4AA-4D6A-A337-46032232D042}" type="presOf" srcId="{5DD5CB26-305E-4AC8-A2A9-85404C8C46AC}" destId="{6413B624-2585-4F47-9B2A-4A2107E1567C}" srcOrd="0" destOrd="0" presId="urn:microsoft.com/office/officeart/2008/layout/LinedList"/>
    <dgm:cxn modelId="{60BCD4B2-594A-4242-845E-3AE17DA49A2E}" srcId="{A74F4652-ECC9-4441-BE3B-882554C230E9}" destId="{E3A3131F-8866-4D27-87BC-0D79175D80F1}" srcOrd="4" destOrd="0" parTransId="{D9B81B18-6624-42CD-B162-077272BFF324}" sibTransId="{FEC2B4D0-D9A8-4CC9-BF24-E2A12490E72C}"/>
    <dgm:cxn modelId="{3843CDBE-0854-4DBA-8A5A-43A4B1E3ED1E}" srcId="{5DD5CB26-305E-4AC8-A2A9-85404C8C46AC}" destId="{A74F4652-ECC9-4441-BE3B-882554C230E9}" srcOrd="0" destOrd="0" parTransId="{2B89C264-E278-49EF-B844-5B9D164B1078}" sibTransId="{E78C6864-5662-4640-91CB-00F83098CE9F}"/>
    <dgm:cxn modelId="{43E02DC1-354F-4FE3-BC09-6DC790442CCA}" srcId="{A74F4652-ECC9-4441-BE3B-882554C230E9}" destId="{3CCBAEFF-C878-4F73-8D4C-BE7AEF33FCDF}" srcOrd="1" destOrd="0" parTransId="{360E47B1-17D1-4210-B033-45B4D098196F}" sibTransId="{547B3770-6675-4AF3-BB37-67AF6FC89344}"/>
    <dgm:cxn modelId="{87D7D378-A9B3-496E-919F-E2B868CF1AE2}" srcId="{A74F4652-ECC9-4441-BE3B-882554C230E9}" destId="{FB20C4E4-0C27-42C0-B37A-1A599B664DF8}" srcOrd="7" destOrd="0" parTransId="{64185D69-C1B9-4EB9-B07E-96B56DCCF663}" sibTransId="{464BC4C9-C2FF-4560-8B21-9B39E2D77C87}"/>
    <dgm:cxn modelId="{5ABA39ED-9166-4E28-A772-A8F9246BDDBA}" type="presOf" srcId="{6978F22F-CAAC-4A16-A129-7AB70A7A7242}" destId="{EA904CDB-414C-41B1-8632-C4935C703D77}" srcOrd="0" destOrd="0" presId="urn:microsoft.com/office/officeart/2008/layout/LinedList"/>
    <dgm:cxn modelId="{692BE6FB-7AE8-46BD-BF30-39F81FEF417F}" type="presParOf" srcId="{6413B624-2585-4F47-9B2A-4A2107E1567C}" destId="{3C6A48B5-22F3-4DDE-8BD8-E6CF9E566646}" srcOrd="0" destOrd="0" presId="urn:microsoft.com/office/officeart/2008/layout/LinedList"/>
    <dgm:cxn modelId="{B4CC7B4E-A9FB-48E0-8E1E-89CF87B054C1}" type="presParOf" srcId="{6413B624-2585-4F47-9B2A-4A2107E1567C}" destId="{065B89AE-10E5-493A-921E-6A51AA039285}" srcOrd="1" destOrd="0" presId="urn:microsoft.com/office/officeart/2008/layout/LinedList"/>
    <dgm:cxn modelId="{9D7FA905-E698-4DD8-B075-2453F871A1C4}" type="presParOf" srcId="{065B89AE-10E5-493A-921E-6A51AA039285}" destId="{2207353E-BE7B-4BED-8FBB-13738E29AE8E}" srcOrd="0" destOrd="0" presId="urn:microsoft.com/office/officeart/2008/layout/LinedList"/>
    <dgm:cxn modelId="{B721C95C-EEE7-4FD6-A77F-74937CD3AB6A}" type="presParOf" srcId="{065B89AE-10E5-493A-921E-6A51AA039285}" destId="{E27F4FCE-DD2A-4E21-AA4F-0A3721950CFC}" srcOrd="1" destOrd="0" presId="urn:microsoft.com/office/officeart/2008/layout/LinedList"/>
    <dgm:cxn modelId="{D6C6CFAE-4C25-48ED-8F10-CF44D62C6973}" type="presParOf" srcId="{E27F4FCE-DD2A-4E21-AA4F-0A3721950CFC}" destId="{B234CBA9-6E18-4C6C-A7E3-85AE592D4905}" srcOrd="0" destOrd="0" presId="urn:microsoft.com/office/officeart/2008/layout/LinedList"/>
    <dgm:cxn modelId="{5288B075-C8EC-45E2-B9BA-A4C47BF49B41}" type="presParOf" srcId="{E27F4FCE-DD2A-4E21-AA4F-0A3721950CFC}" destId="{C444DE8C-DDFD-405C-83B8-62E3D4DFCED0}" srcOrd="1" destOrd="0" presId="urn:microsoft.com/office/officeart/2008/layout/LinedList"/>
    <dgm:cxn modelId="{81076271-0C77-45DA-95A2-6C3D31E121E1}" type="presParOf" srcId="{C444DE8C-DDFD-405C-83B8-62E3D4DFCED0}" destId="{2E582D6C-F4DF-41F6-9C9D-DB8D62DFAABF}" srcOrd="0" destOrd="0" presId="urn:microsoft.com/office/officeart/2008/layout/LinedList"/>
    <dgm:cxn modelId="{8EA6F7BD-10CF-4AC3-B3C5-3A47E6F309DA}" type="presParOf" srcId="{C444DE8C-DDFD-405C-83B8-62E3D4DFCED0}" destId="{EA904CDB-414C-41B1-8632-C4935C703D77}" srcOrd="1" destOrd="0" presId="urn:microsoft.com/office/officeart/2008/layout/LinedList"/>
    <dgm:cxn modelId="{8B8B55A0-A10C-468B-B96E-CA3BD73F0F81}" type="presParOf" srcId="{C444DE8C-DDFD-405C-83B8-62E3D4DFCED0}" destId="{208DDFA1-62C3-43FA-B6B2-0DAD0DB4E167}" srcOrd="2" destOrd="0" presId="urn:microsoft.com/office/officeart/2008/layout/LinedList"/>
    <dgm:cxn modelId="{07E0A535-6F70-4414-B78A-0674D4D4A08B}" type="presParOf" srcId="{E27F4FCE-DD2A-4E21-AA4F-0A3721950CFC}" destId="{DD00B856-6CA9-4EBE-9D6C-2758F7C7F561}" srcOrd="2" destOrd="0" presId="urn:microsoft.com/office/officeart/2008/layout/LinedList"/>
    <dgm:cxn modelId="{F73CC1FF-3882-460C-96D8-6DA4DF98E2D9}" type="presParOf" srcId="{E27F4FCE-DD2A-4E21-AA4F-0A3721950CFC}" destId="{89FD79B6-D64E-4BD6-8DDC-9106D57D7777}" srcOrd="3" destOrd="0" presId="urn:microsoft.com/office/officeart/2008/layout/LinedList"/>
    <dgm:cxn modelId="{A8BE054E-F729-490E-A91B-2D21AF4DAAF8}" type="presParOf" srcId="{E27F4FCE-DD2A-4E21-AA4F-0A3721950CFC}" destId="{C6974F42-D867-4C75-8DFB-23136080E568}" srcOrd="4" destOrd="0" presId="urn:microsoft.com/office/officeart/2008/layout/LinedList"/>
    <dgm:cxn modelId="{C25F7921-BA9D-4838-A9A5-6614FA0499D8}" type="presParOf" srcId="{C6974F42-D867-4C75-8DFB-23136080E568}" destId="{7B63B092-5A35-4330-8EB8-F0D1394EBD64}" srcOrd="0" destOrd="0" presId="urn:microsoft.com/office/officeart/2008/layout/LinedList"/>
    <dgm:cxn modelId="{E080CC3B-FB6F-4073-87E1-72FA3B6B6F87}" type="presParOf" srcId="{C6974F42-D867-4C75-8DFB-23136080E568}" destId="{62A334C9-5C0B-4BC5-AE91-9F2092560255}" srcOrd="1" destOrd="0" presId="urn:microsoft.com/office/officeart/2008/layout/LinedList"/>
    <dgm:cxn modelId="{D79A4096-5900-4ED5-8716-3E7F62A0493B}" type="presParOf" srcId="{C6974F42-D867-4C75-8DFB-23136080E568}" destId="{8C15DFF7-3484-4B9C-9DB7-9D8675D78F44}" srcOrd="2" destOrd="0" presId="urn:microsoft.com/office/officeart/2008/layout/LinedList"/>
    <dgm:cxn modelId="{4E76E667-5D40-499B-AF39-CD44C210907B}" type="presParOf" srcId="{E27F4FCE-DD2A-4E21-AA4F-0A3721950CFC}" destId="{D71B4727-C8C4-4281-B362-35F7F1D560E8}" srcOrd="5" destOrd="0" presId="urn:microsoft.com/office/officeart/2008/layout/LinedList"/>
    <dgm:cxn modelId="{5916620F-D5B0-4C75-9BA2-531FF44D3FFA}" type="presParOf" srcId="{E27F4FCE-DD2A-4E21-AA4F-0A3721950CFC}" destId="{E4E299ED-B87C-4790-A770-15B318301268}" srcOrd="6" destOrd="0" presId="urn:microsoft.com/office/officeart/2008/layout/LinedList"/>
    <dgm:cxn modelId="{4C7CF2CE-75C6-4385-BF7C-FF21BEFA59F3}" type="presParOf" srcId="{E27F4FCE-DD2A-4E21-AA4F-0A3721950CFC}" destId="{FD8789B0-E7EE-411B-A060-4AECCEEE4CDA}" srcOrd="7" destOrd="0" presId="urn:microsoft.com/office/officeart/2008/layout/LinedList"/>
    <dgm:cxn modelId="{D5CAFAB4-8E34-4174-B1A2-F8CE3D1B75AE}" type="presParOf" srcId="{FD8789B0-E7EE-411B-A060-4AECCEEE4CDA}" destId="{2191F067-51EC-4381-BC42-4582F42D1DA1}" srcOrd="0" destOrd="0" presId="urn:microsoft.com/office/officeart/2008/layout/LinedList"/>
    <dgm:cxn modelId="{7A80F876-DB4C-47B1-B22C-0EF716955D63}" type="presParOf" srcId="{FD8789B0-E7EE-411B-A060-4AECCEEE4CDA}" destId="{E5D2C60E-DDED-4BAB-9CEA-AA430DF98A82}" srcOrd="1" destOrd="0" presId="urn:microsoft.com/office/officeart/2008/layout/LinedList"/>
    <dgm:cxn modelId="{62E03184-6B25-4888-ABC1-F867436747F7}" type="presParOf" srcId="{FD8789B0-E7EE-411B-A060-4AECCEEE4CDA}" destId="{340DEB69-4F02-48FA-937E-7217B8622EF6}" srcOrd="2" destOrd="0" presId="urn:microsoft.com/office/officeart/2008/layout/LinedList"/>
    <dgm:cxn modelId="{548AEACC-A063-4C08-8385-EB826208226C}" type="presParOf" srcId="{E27F4FCE-DD2A-4E21-AA4F-0A3721950CFC}" destId="{DD544BB2-629C-4C58-9985-FBA069A7A0F9}" srcOrd="8" destOrd="0" presId="urn:microsoft.com/office/officeart/2008/layout/LinedList"/>
    <dgm:cxn modelId="{691B75D3-2564-4536-BE7F-D288B099803B}" type="presParOf" srcId="{E27F4FCE-DD2A-4E21-AA4F-0A3721950CFC}" destId="{15A41FFE-2E1E-4CEF-A465-378F2F4BE144}" srcOrd="9" destOrd="0" presId="urn:microsoft.com/office/officeart/2008/layout/LinedList"/>
    <dgm:cxn modelId="{2E99CAD1-51F2-452F-9146-A4722EE3626D}" type="presParOf" srcId="{E27F4FCE-DD2A-4E21-AA4F-0A3721950CFC}" destId="{28D9999E-2714-4867-A93A-73C70F28C9BA}" srcOrd="10" destOrd="0" presId="urn:microsoft.com/office/officeart/2008/layout/LinedList"/>
    <dgm:cxn modelId="{CC12A0FC-ED40-49E0-9CA2-24AF4A81DE71}" type="presParOf" srcId="{28D9999E-2714-4867-A93A-73C70F28C9BA}" destId="{DD1CBCAE-CE14-418E-B0DA-38245CC880B7}" srcOrd="0" destOrd="0" presId="urn:microsoft.com/office/officeart/2008/layout/LinedList"/>
    <dgm:cxn modelId="{8630F8F5-E60F-4225-BE07-553AAE16C13C}" type="presParOf" srcId="{28D9999E-2714-4867-A93A-73C70F28C9BA}" destId="{18256425-C610-4A02-B4B2-B2A5A1AD1E93}" srcOrd="1" destOrd="0" presId="urn:microsoft.com/office/officeart/2008/layout/LinedList"/>
    <dgm:cxn modelId="{6B9B8F76-F9D4-46BA-A1EB-EE52EFF1DBA6}" type="presParOf" srcId="{28D9999E-2714-4867-A93A-73C70F28C9BA}" destId="{4779A7C5-BEC8-4948-A06B-2D72750E7009}" srcOrd="2" destOrd="0" presId="urn:microsoft.com/office/officeart/2008/layout/LinedList"/>
    <dgm:cxn modelId="{1C42BA08-A321-433E-8E0F-ABBD11036ED4}" type="presParOf" srcId="{E27F4FCE-DD2A-4E21-AA4F-0A3721950CFC}" destId="{F9141D8F-8B1F-46E1-870B-02FC26B06061}" srcOrd="11" destOrd="0" presId="urn:microsoft.com/office/officeart/2008/layout/LinedList"/>
    <dgm:cxn modelId="{4F28DD49-8DF8-4F56-A44F-43C31C226D5F}" type="presParOf" srcId="{E27F4FCE-DD2A-4E21-AA4F-0A3721950CFC}" destId="{7991AC36-DB4B-4FE4-8A3A-0D6C12E79BCE}" srcOrd="12" destOrd="0" presId="urn:microsoft.com/office/officeart/2008/layout/LinedList"/>
    <dgm:cxn modelId="{399D6627-3A38-4414-A150-F8BC809311B9}" type="presParOf" srcId="{E27F4FCE-DD2A-4E21-AA4F-0A3721950CFC}" destId="{5D5E0EEB-D158-4B91-BF78-8B78D9D62E8F}" srcOrd="13" destOrd="0" presId="urn:microsoft.com/office/officeart/2008/layout/LinedList"/>
    <dgm:cxn modelId="{1D691084-5039-4DE1-B7C7-D9923DCD081D}" type="presParOf" srcId="{5D5E0EEB-D158-4B91-BF78-8B78D9D62E8F}" destId="{EA7698D1-97A1-4E22-9E41-E304E45F304B}" srcOrd="0" destOrd="0" presId="urn:microsoft.com/office/officeart/2008/layout/LinedList"/>
    <dgm:cxn modelId="{D56BD8F8-3243-4038-8419-33E5DCB27137}" type="presParOf" srcId="{5D5E0EEB-D158-4B91-BF78-8B78D9D62E8F}" destId="{B5390C12-2474-4D14-9FB6-703D46641650}" srcOrd="1" destOrd="0" presId="urn:microsoft.com/office/officeart/2008/layout/LinedList"/>
    <dgm:cxn modelId="{F35C5EC4-15B1-4FB8-8F64-C6DC781ED7AB}" type="presParOf" srcId="{5D5E0EEB-D158-4B91-BF78-8B78D9D62E8F}" destId="{4ECA3470-F018-4FA4-BF41-9F76DFC0C0D6}" srcOrd="2" destOrd="0" presId="urn:microsoft.com/office/officeart/2008/layout/LinedList"/>
    <dgm:cxn modelId="{A9354FFD-6246-4AEC-B991-68F7B6695597}" type="presParOf" srcId="{E27F4FCE-DD2A-4E21-AA4F-0A3721950CFC}" destId="{E7449CE7-84B2-43AB-9EA9-ABB4BB9D2EF7}" srcOrd="14" destOrd="0" presId="urn:microsoft.com/office/officeart/2008/layout/LinedList"/>
    <dgm:cxn modelId="{3B4C046B-DF4A-45B7-963A-D0926A09322C}" type="presParOf" srcId="{E27F4FCE-DD2A-4E21-AA4F-0A3721950CFC}" destId="{1D1A2434-FE69-430F-8E02-473D4B6EBC46}" srcOrd="15" destOrd="0" presId="urn:microsoft.com/office/officeart/2008/layout/LinedList"/>
    <dgm:cxn modelId="{85E86A45-EC79-414A-8B10-8FC96D34BE65}" type="presParOf" srcId="{E27F4FCE-DD2A-4E21-AA4F-0A3721950CFC}" destId="{9FC876D9-CCA9-44B8-BAB5-BB4276394187}" srcOrd="16" destOrd="0" presId="urn:microsoft.com/office/officeart/2008/layout/LinedList"/>
    <dgm:cxn modelId="{595178D6-09D9-4E52-B52A-14491606E63D}" type="presParOf" srcId="{9FC876D9-CCA9-44B8-BAB5-BB4276394187}" destId="{E71CE198-B7C7-445F-ACB2-A0709304ED65}" srcOrd="0" destOrd="0" presId="urn:microsoft.com/office/officeart/2008/layout/LinedList"/>
    <dgm:cxn modelId="{7E3291DD-3AFF-4BCF-9CF2-EEA93D381912}" type="presParOf" srcId="{9FC876D9-CCA9-44B8-BAB5-BB4276394187}" destId="{09F03434-6B4C-40C0-8008-C341463C4D0C}" srcOrd="1" destOrd="0" presId="urn:microsoft.com/office/officeart/2008/layout/LinedList"/>
    <dgm:cxn modelId="{92B3050E-C8A8-4B24-82EB-76149F367AE1}" type="presParOf" srcId="{9FC876D9-CCA9-44B8-BAB5-BB4276394187}" destId="{011749D6-5874-453B-8462-C51B3F4543CF}" srcOrd="2" destOrd="0" presId="urn:microsoft.com/office/officeart/2008/layout/LinedList"/>
    <dgm:cxn modelId="{86707A6C-BD78-4724-A9A1-F5A28BF44523}" type="presParOf" srcId="{E27F4FCE-DD2A-4E21-AA4F-0A3721950CFC}" destId="{E627AB94-7C50-4AE4-90ED-2694A498DECE}" srcOrd="17" destOrd="0" presId="urn:microsoft.com/office/officeart/2008/layout/LinedList"/>
    <dgm:cxn modelId="{886EC67E-0C85-4BAA-BD68-F2AC6F46EF06}" type="presParOf" srcId="{E27F4FCE-DD2A-4E21-AA4F-0A3721950CFC}" destId="{AC815087-F94B-492F-8886-D8874D4869C5}" srcOrd="18" destOrd="0" presId="urn:microsoft.com/office/officeart/2008/layout/LinedList"/>
    <dgm:cxn modelId="{6EF84A52-43C3-4CD8-A1E4-A74E55FB7896}" type="presParOf" srcId="{E27F4FCE-DD2A-4E21-AA4F-0A3721950CFC}" destId="{F9904CE2-A5D2-4552-BEC5-9EAB300381B5}" srcOrd="19" destOrd="0" presId="urn:microsoft.com/office/officeart/2008/layout/LinedList"/>
    <dgm:cxn modelId="{294CE984-9968-400D-BDCC-E6C46EEA47D3}" type="presParOf" srcId="{F9904CE2-A5D2-4552-BEC5-9EAB300381B5}" destId="{28BC98AD-9B2C-4D77-A4FC-3F9D0B768CCD}" srcOrd="0" destOrd="0" presId="urn:microsoft.com/office/officeart/2008/layout/LinedList"/>
    <dgm:cxn modelId="{ECDC3C33-7EFA-4755-8C91-3B2AAE73009F}" type="presParOf" srcId="{F9904CE2-A5D2-4552-BEC5-9EAB300381B5}" destId="{F5A4F66C-772C-4738-A822-7BDB18A94F54}" srcOrd="1" destOrd="0" presId="urn:microsoft.com/office/officeart/2008/layout/LinedList"/>
    <dgm:cxn modelId="{6C663B6C-4A90-4E14-AC9E-CE593E7549F4}" type="presParOf" srcId="{F9904CE2-A5D2-4552-BEC5-9EAB300381B5}" destId="{CD45D1A8-D63D-45FA-89A1-1A886852CF13}" srcOrd="2" destOrd="0" presId="urn:microsoft.com/office/officeart/2008/layout/LinedList"/>
    <dgm:cxn modelId="{4CBFA258-7E07-4B01-98F4-C3D25038D385}" type="presParOf" srcId="{E27F4FCE-DD2A-4E21-AA4F-0A3721950CFC}" destId="{B3CC79AE-2CD9-41BC-A92C-C28D3436F914}" srcOrd="20" destOrd="0" presId="urn:microsoft.com/office/officeart/2008/layout/LinedList"/>
    <dgm:cxn modelId="{D8CC7ACC-570F-46A0-B40E-67EDF0B216BF}" type="presParOf" srcId="{E27F4FCE-DD2A-4E21-AA4F-0A3721950CFC}" destId="{A06BB21D-461E-4E66-A475-278FA2D24D5A}" srcOrd="21" destOrd="0" presId="urn:microsoft.com/office/officeart/2008/layout/LinedList"/>
    <dgm:cxn modelId="{A0D22A0E-62BB-4514-8196-F2ED442359FC}" type="presParOf" srcId="{E27F4FCE-DD2A-4E21-AA4F-0A3721950CFC}" destId="{CF575EC6-E32D-4D69-BEF4-06167D02F1FA}" srcOrd="22" destOrd="0" presId="urn:microsoft.com/office/officeart/2008/layout/LinedList"/>
    <dgm:cxn modelId="{B5FD7395-17C2-42E3-A6C5-E78F67FD4711}" type="presParOf" srcId="{CF575EC6-E32D-4D69-BEF4-06167D02F1FA}" destId="{DCA2C8E6-323E-4D37-B68C-0AF6501DAABC}" srcOrd="0" destOrd="0" presId="urn:microsoft.com/office/officeart/2008/layout/LinedList"/>
    <dgm:cxn modelId="{087D8C78-C257-4851-895F-1C796AFC758A}" type="presParOf" srcId="{CF575EC6-E32D-4D69-BEF4-06167D02F1FA}" destId="{9B9A9230-5F3A-472F-B1C2-49FE80BB3F56}" srcOrd="1" destOrd="0" presId="urn:microsoft.com/office/officeart/2008/layout/LinedList"/>
    <dgm:cxn modelId="{FAAED57C-8405-4745-974D-158907C3F2A2}" type="presParOf" srcId="{CF575EC6-E32D-4D69-BEF4-06167D02F1FA}" destId="{C6BDB8A2-1AC9-4288-A434-01AA94CFB3CC}" srcOrd="2" destOrd="0" presId="urn:microsoft.com/office/officeart/2008/layout/LinedList"/>
    <dgm:cxn modelId="{55A20C2D-B0AC-43F1-8154-70B5CF6D0915}" type="presParOf" srcId="{E27F4FCE-DD2A-4E21-AA4F-0A3721950CFC}" destId="{CFCCBB47-5D04-49AE-BA8B-4C1726683A34}" srcOrd="23" destOrd="0" presId="urn:microsoft.com/office/officeart/2008/layout/LinedList"/>
    <dgm:cxn modelId="{BF064C83-1916-4BF2-856F-CAAAF3AF4EF4}" type="presParOf" srcId="{E27F4FCE-DD2A-4E21-AA4F-0A3721950CFC}" destId="{1178C200-3725-4CF5-A4D1-2243035CEF24}" srcOrd="24" destOrd="0" presId="urn:microsoft.com/office/officeart/2008/layout/LinedList"/>
    <dgm:cxn modelId="{BD0AEEB8-36BE-45C0-8511-B236D5D79AA4}" type="presParOf" srcId="{E27F4FCE-DD2A-4E21-AA4F-0A3721950CFC}" destId="{719A151C-06E3-42F5-813B-89D65CF627E8}" srcOrd="25" destOrd="0" presId="urn:microsoft.com/office/officeart/2008/layout/LinedList"/>
    <dgm:cxn modelId="{B841F4F7-EB03-404F-8A28-D2362502048C}" type="presParOf" srcId="{719A151C-06E3-42F5-813B-89D65CF627E8}" destId="{4ABC0DA8-6292-4A45-8310-75A34AF161EC}" srcOrd="0" destOrd="0" presId="urn:microsoft.com/office/officeart/2008/layout/LinedList"/>
    <dgm:cxn modelId="{AB488EA7-C411-4D36-8C60-C46169616E7E}" type="presParOf" srcId="{719A151C-06E3-42F5-813B-89D65CF627E8}" destId="{CD509D74-74C7-4AC2-8E24-9EADB07CCA75}" srcOrd="1" destOrd="0" presId="urn:microsoft.com/office/officeart/2008/layout/LinedList"/>
    <dgm:cxn modelId="{2CDFEF99-9EFC-4DA0-9F71-DF0C02F23F61}" type="presParOf" srcId="{719A151C-06E3-42F5-813B-89D65CF627E8}" destId="{0BEB7BD4-FD63-4404-AEB9-A58753A6C625}" srcOrd="2" destOrd="0" presId="urn:microsoft.com/office/officeart/2008/layout/LinedList"/>
    <dgm:cxn modelId="{21237806-29D7-4A90-9983-B82258CE4238}" type="presParOf" srcId="{E27F4FCE-DD2A-4E21-AA4F-0A3721950CFC}" destId="{10159B19-DD66-4044-8D09-65A79F8E294A}" srcOrd="26" destOrd="0" presId="urn:microsoft.com/office/officeart/2008/layout/LinedList"/>
    <dgm:cxn modelId="{0FB2AB2C-807E-414F-B29F-22089EDD2A7A}" type="presParOf" srcId="{E27F4FCE-DD2A-4E21-AA4F-0A3721950CFC}" destId="{7C902E79-C7AD-417F-97B5-389FD77C7434}" srcOrd="27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777601" cy="1432496"/>
        <a:chOff x="0" y="0"/>
        <a:chExt cx="6777601" cy="1432496"/>
      </a:xfrm>
    </dsp:grpSpPr>
    <dsp:sp modelId="{7A617BD6-13DF-48B4-818B-13338F6B454D}">
      <dsp:nvSpPr>
        <dsp:cNvPr id="3" name="矩形 2"/>
        <dsp:cNvSpPr/>
      </dsp:nvSpPr>
      <dsp:spPr bwMode="white">
        <a:xfrm>
          <a:off x="4890" y="2010"/>
          <a:ext cx="2141763" cy="321625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13792" tIns="65024" rIns="113792" bIns="65024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① 标准能力录入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890" y="2010"/>
        <a:ext cx="2141763" cy="321625"/>
      </dsp:txXfrm>
    </dsp:sp>
    <dsp:sp modelId="{82FD1FF5-14C0-4C48-84DF-F5CCF3CD5C15}">
      <dsp:nvSpPr>
        <dsp:cNvPr id="4" name="矩形 3"/>
        <dsp:cNvSpPr/>
      </dsp:nvSpPr>
      <dsp:spPr bwMode="white">
        <a:xfrm>
          <a:off x="0" y="318904"/>
          <a:ext cx="2151543" cy="1110871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64008" tIns="64008" rIns="85344" bIns="96012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物模型导入</a:t>
          </a:r>
          <a:endParaRPr lang="zh-CN" altLang="en-US" sz="1200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0" y="318904"/>
        <a:ext cx="2151543" cy="1110871"/>
      </dsp:txXfrm>
    </dsp:sp>
    <dsp:sp modelId="{A06234EC-C3D4-4062-9F63-73D15A9F40CC}">
      <dsp:nvSpPr>
        <dsp:cNvPr id="5" name="矩形 4"/>
        <dsp:cNvSpPr/>
      </dsp:nvSpPr>
      <dsp:spPr bwMode="white">
        <a:xfrm>
          <a:off x="2435599" y="0"/>
          <a:ext cx="2028973" cy="321625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13792" tIns="65024" rIns="113792" bIns="65024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② 场景配置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435599" y="0"/>
        <a:ext cx="2028973" cy="321625"/>
      </dsp:txXfrm>
    </dsp:sp>
    <dsp:sp modelId="{A08CA10D-1757-40A4-BADB-22FC9391161F}">
      <dsp:nvSpPr>
        <dsp:cNvPr id="6" name="矩形 5"/>
        <dsp:cNvSpPr/>
      </dsp:nvSpPr>
      <dsp:spPr bwMode="white">
        <a:xfrm>
          <a:off x="2440134" y="313727"/>
          <a:ext cx="2019903" cy="1110871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64008" tIns="64008" rIns="85344" bIns="96012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配置条件能力</a:t>
          </a:r>
          <a:endParaRPr lang="zh-CN" altLang="en-US" sz="1200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配置动作能力</a:t>
          </a:r>
          <a:endParaRPr lang="zh-CN" altLang="en-US" sz="1200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能力排序</a:t>
          </a:r>
          <a:endParaRPr lang="zh-CN" altLang="en-US" sz="1200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440134" y="313727"/>
        <a:ext cx="2019903" cy="1110871"/>
      </dsp:txXfrm>
    </dsp:sp>
    <dsp:sp modelId="{B745580F-B895-49DD-BD7D-27DC98B14D15}">
      <dsp:nvSpPr>
        <dsp:cNvPr id="7" name="矩形 6"/>
        <dsp:cNvSpPr/>
      </dsp:nvSpPr>
      <dsp:spPr bwMode="white">
        <a:xfrm>
          <a:off x="4748628" y="0"/>
          <a:ext cx="2028973" cy="321625"/>
        </a:xfrm>
        <a:prstGeom prst="rect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13792" tIns="65024" rIns="113792" bIns="65024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③ 测试与审核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748628" y="0"/>
        <a:ext cx="2028973" cy="321625"/>
      </dsp:txXfrm>
    </dsp:sp>
    <dsp:sp modelId="{D34B3E86-BF84-438F-A5FB-20C9DE4C6C7D}">
      <dsp:nvSpPr>
        <dsp:cNvPr id="8" name="矩形 7"/>
        <dsp:cNvSpPr/>
      </dsp:nvSpPr>
      <dsp:spPr bwMode="white">
        <a:xfrm>
          <a:off x="4748628" y="321625"/>
          <a:ext cx="2028973" cy="1110871"/>
        </a:xfrm>
        <a:prstGeom prst="rect">
          <a:avLst/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64008" tIns="64008" rIns="85344" bIns="96012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发布测试专用版本</a:t>
          </a:r>
          <a:endParaRPr lang="zh-CN" altLang="en-US" sz="1200" dirty="0" smtClean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编写测试报告</a:t>
          </a:r>
          <a:endParaRPr lang="zh-CN" altLang="en-US" sz="1200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14300" lvl="1" indent="-114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200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提交审核</a:t>
          </a:r>
          <a:endParaRPr lang="zh-CN" altLang="en-US" sz="1200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748628" y="321625"/>
        <a:ext cx="2028973" cy="11108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880320" cy="3184128"/>
        <a:chOff x="0" y="0"/>
        <a:chExt cx="2880320" cy="3184128"/>
      </a:xfrm>
    </dsp:grpSpPr>
    <dsp:sp modelId="{3C6A48B5-22F3-4DDE-8BD8-E6CF9E566646}">
      <dsp:nvSpPr>
        <dsp:cNvPr id="3" name="直接连接符 2"/>
        <dsp:cNvSpPr/>
      </dsp:nvSpPr>
      <dsp:spPr bwMode="white">
        <a:xfrm>
          <a:off x="0" y="0"/>
          <a:ext cx="2880320" cy="0"/>
        </a:xfrm>
        <a:prstGeom prst="line">
          <a:avLst/>
        </a:prstGeom>
      </dsp:spPr>
      <dsp:style>
        <a:lnRef idx="2">
          <a:schemeClr val="accen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0" y="0"/>
        <a:ext cx="2880320" cy="0"/>
      </dsp:txXfrm>
    </dsp:sp>
    <dsp:sp modelId="{2207353E-BE7B-4BED-8FBB-13738E29AE8E}">
      <dsp:nvSpPr>
        <dsp:cNvPr id="4" name="矩形 3"/>
        <dsp:cNvSpPr/>
      </dsp:nvSpPr>
      <dsp:spPr bwMode="white">
        <a:xfrm>
          <a:off x="0" y="0"/>
          <a:ext cx="576064" cy="3184128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45719" tIns="45719" rIns="45719" bIns="45719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美的硬件产品、生态硬件产品、云云对接产品</a:t>
          </a:r>
          <a:endParaRPr lang="zh-CN" altLang="en-US" sz="1200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0" y="0"/>
        <a:ext cx="576064" cy="3184128"/>
      </dsp:txXfrm>
    </dsp:sp>
    <dsp:sp modelId="{EA904CDB-414C-41B1-8632-C4935C703D77}">
      <dsp:nvSpPr>
        <dsp:cNvPr id="5" name="矩形 4"/>
        <dsp:cNvSpPr/>
      </dsp:nvSpPr>
      <dsp:spPr bwMode="white">
        <a:xfrm>
          <a:off x="619269" y="16759"/>
          <a:ext cx="2261051" cy="335171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38100" tIns="38100" rIns="38100" bIns="381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dirty="0" smtClean="0">
              <a:solidFill>
                <a:schemeClr val="tx1"/>
              </a:solidFill>
            </a:rPr>
            <a:t>场景能力录入主界面</a:t>
          </a:r>
          <a:endParaRPr lang="zh-CN" altLang="en-US" sz="1000" dirty="0">
            <a:solidFill>
              <a:schemeClr val="tx1"/>
            </a:solidFill>
          </a:endParaRPr>
        </a:p>
      </dsp:txBody>
      <dsp:txXfrm>
        <a:off x="619269" y="16759"/>
        <a:ext cx="2261051" cy="335171"/>
      </dsp:txXfrm>
    </dsp:sp>
    <dsp:sp modelId="{DD00B856-6CA9-4EBE-9D6C-2758F7C7F561}">
      <dsp:nvSpPr>
        <dsp:cNvPr id="6" name="直接连接符 5"/>
        <dsp:cNvSpPr/>
      </dsp:nvSpPr>
      <dsp:spPr bwMode="white">
        <a:xfrm>
          <a:off x="576064" y="351930"/>
          <a:ext cx="2304256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576064" y="351930"/>
        <a:ext cx="2304256" cy="0"/>
      </dsp:txXfrm>
    </dsp:sp>
    <dsp:sp modelId="{62A334C9-5C0B-4BC5-AE91-9F2092560255}">
      <dsp:nvSpPr>
        <dsp:cNvPr id="7" name="矩形 6"/>
        <dsp:cNvSpPr/>
      </dsp:nvSpPr>
      <dsp:spPr bwMode="white">
        <a:xfrm>
          <a:off x="619269" y="368689"/>
          <a:ext cx="2261051" cy="335171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38100" tIns="38100" rIns="38100" bIns="381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dirty="0" smtClean="0">
              <a:solidFill>
                <a:schemeClr val="tx1"/>
              </a:solidFill>
            </a:rPr>
            <a:t>从物模型导入场景能力</a:t>
          </a:r>
          <a:endParaRPr lang="zh-CN" altLang="en-US" sz="1000" dirty="0">
            <a:solidFill>
              <a:schemeClr val="tx1"/>
            </a:solidFill>
          </a:endParaRPr>
        </a:p>
      </dsp:txBody>
      <dsp:txXfrm>
        <a:off x="619269" y="368689"/>
        <a:ext cx="2261051" cy="335171"/>
      </dsp:txXfrm>
    </dsp:sp>
    <dsp:sp modelId="{D71B4727-C8C4-4281-B362-35F7F1D560E8}">
      <dsp:nvSpPr>
        <dsp:cNvPr id="8" name="直接连接符 7"/>
        <dsp:cNvSpPr/>
      </dsp:nvSpPr>
      <dsp:spPr bwMode="white">
        <a:xfrm>
          <a:off x="576064" y="703860"/>
          <a:ext cx="2304256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576064" y="703860"/>
        <a:ext cx="2304256" cy="0"/>
      </dsp:txXfrm>
    </dsp:sp>
    <dsp:sp modelId="{E5D2C60E-DDED-4BAB-9CEA-AA430DF98A82}">
      <dsp:nvSpPr>
        <dsp:cNvPr id="9" name="矩形 8"/>
        <dsp:cNvSpPr/>
      </dsp:nvSpPr>
      <dsp:spPr bwMode="white">
        <a:xfrm>
          <a:off x="619269" y="720618"/>
          <a:ext cx="2261051" cy="335171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38100" tIns="38100" rIns="38100" bIns="381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dirty="0" smtClean="0">
              <a:solidFill>
                <a:schemeClr val="tx1"/>
              </a:solidFill>
            </a:rPr>
            <a:t>待编辑能力列表</a:t>
          </a:r>
          <a:endParaRPr lang="zh-CN" altLang="en-US" sz="1000" dirty="0">
            <a:solidFill>
              <a:schemeClr val="tx1"/>
            </a:solidFill>
          </a:endParaRPr>
        </a:p>
      </dsp:txBody>
      <dsp:txXfrm>
        <a:off x="619269" y="720618"/>
        <a:ext cx="2261051" cy="335171"/>
      </dsp:txXfrm>
    </dsp:sp>
    <dsp:sp modelId="{DD544BB2-629C-4C58-9985-FBA069A7A0F9}">
      <dsp:nvSpPr>
        <dsp:cNvPr id="10" name="直接连接符 9"/>
        <dsp:cNvSpPr/>
      </dsp:nvSpPr>
      <dsp:spPr bwMode="white">
        <a:xfrm>
          <a:off x="576064" y="1055790"/>
          <a:ext cx="2304256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576064" y="1055790"/>
        <a:ext cx="2304256" cy="0"/>
      </dsp:txXfrm>
    </dsp:sp>
    <dsp:sp modelId="{18256425-C610-4A02-B4B2-B2A5A1AD1E93}">
      <dsp:nvSpPr>
        <dsp:cNvPr id="11" name="矩形 10"/>
        <dsp:cNvSpPr/>
      </dsp:nvSpPr>
      <dsp:spPr bwMode="white">
        <a:xfrm>
          <a:off x="619269" y="1072548"/>
          <a:ext cx="2261051" cy="335171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38100" tIns="38100" rIns="38100" bIns="381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dirty="0" smtClean="0">
              <a:solidFill>
                <a:schemeClr val="tx1"/>
              </a:solidFill>
            </a:rPr>
            <a:t>导入场景条件</a:t>
          </a:r>
          <a:endParaRPr lang="zh-CN" altLang="en-US" sz="1000" dirty="0">
            <a:solidFill>
              <a:schemeClr val="tx1"/>
            </a:solidFill>
          </a:endParaRPr>
        </a:p>
      </dsp:txBody>
      <dsp:txXfrm>
        <a:off x="619269" y="1072548"/>
        <a:ext cx="2261051" cy="335171"/>
      </dsp:txXfrm>
    </dsp:sp>
    <dsp:sp modelId="{F9141D8F-8B1F-46E1-870B-02FC26B06061}">
      <dsp:nvSpPr>
        <dsp:cNvPr id="12" name="直接连接符 11"/>
        <dsp:cNvSpPr/>
      </dsp:nvSpPr>
      <dsp:spPr bwMode="white">
        <a:xfrm>
          <a:off x="576064" y="1407720"/>
          <a:ext cx="2304256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576064" y="1407720"/>
        <a:ext cx="2304256" cy="0"/>
      </dsp:txXfrm>
    </dsp:sp>
    <dsp:sp modelId="{B5390C12-2474-4D14-9FB6-703D46641650}">
      <dsp:nvSpPr>
        <dsp:cNvPr id="13" name="矩形 12"/>
        <dsp:cNvSpPr/>
      </dsp:nvSpPr>
      <dsp:spPr bwMode="white">
        <a:xfrm>
          <a:off x="619269" y="1424478"/>
          <a:ext cx="2261051" cy="335171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38100" tIns="38100" rIns="38100" bIns="381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dirty="0" smtClean="0">
              <a:solidFill>
                <a:schemeClr val="tx1"/>
              </a:solidFill>
            </a:rPr>
            <a:t>导入场景执行动作</a:t>
          </a:r>
          <a:endParaRPr lang="zh-CN" altLang="en-US" sz="1000" dirty="0">
            <a:solidFill>
              <a:schemeClr val="tx1"/>
            </a:solidFill>
          </a:endParaRPr>
        </a:p>
      </dsp:txBody>
      <dsp:txXfrm>
        <a:off x="619269" y="1424478"/>
        <a:ext cx="2261051" cy="335171"/>
      </dsp:txXfrm>
    </dsp:sp>
    <dsp:sp modelId="{E7449CE7-84B2-43AB-9EA9-ABB4BB9D2EF7}">
      <dsp:nvSpPr>
        <dsp:cNvPr id="14" name="直接连接符 13"/>
        <dsp:cNvSpPr/>
      </dsp:nvSpPr>
      <dsp:spPr bwMode="white">
        <a:xfrm>
          <a:off x="576064" y="1759650"/>
          <a:ext cx="2304256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576064" y="1759650"/>
        <a:ext cx="2304256" cy="0"/>
      </dsp:txXfrm>
    </dsp:sp>
    <dsp:sp modelId="{09F03434-6B4C-40C0-8008-C341463C4D0C}">
      <dsp:nvSpPr>
        <dsp:cNvPr id="15" name="矩形 14"/>
        <dsp:cNvSpPr/>
      </dsp:nvSpPr>
      <dsp:spPr bwMode="white">
        <a:xfrm>
          <a:off x="619269" y="1776408"/>
          <a:ext cx="2261051" cy="335171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38100" tIns="38100" rIns="38100" bIns="381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dirty="0" smtClean="0">
              <a:solidFill>
                <a:schemeClr val="tx1"/>
              </a:solidFill>
            </a:rPr>
            <a:t>场景配置</a:t>
          </a:r>
          <a:endParaRPr lang="zh-CN" altLang="en-US" sz="1000" dirty="0">
            <a:solidFill>
              <a:schemeClr val="tx1"/>
            </a:solidFill>
          </a:endParaRPr>
        </a:p>
      </dsp:txBody>
      <dsp:txXfrm>
        <a:off x="619269" y="1776408"/>
        <a:ext cx="2261051" cy="335171"/>
      </dsp:txXfrm>
    </dsp:sp>
    <dsp:sp modelId="{E627AB94-7C50-4AE4-90ED-2694A498DECE}">
      <dsp:nvSpPr>
        <dsp:cNvPr id="16" name="直接连接符 15"/>
        <dsp:cNvSpPr/>
      </dsp:nvSpPr>
      <dsp:spPr bwMode="white">
        <a:xfrm>
          <a:off x="576064" y="2111580"/>
          <a:ext cx="2304256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576064" y="2111580"/>
        <a:ext cx="2304256" cy="0"/>
      </dsp:txXfrm>
    </dsp:sp>
    <dsp:sp modelId="{F5A4F66C-772C-4738-A822-7BDB18A94F54}">
      <dsp:nvSpPr>
        <dsp:cNvPr id="17" name="矩形 16"/>
        <dsp:cNvSpPr/>
      </dsp:nvSpPr>
      <dsp:spPr bwMode="white">
        <a:xfrm>
          <a:off x="619269" y="2128338"/>
          <a:ext cx="2261051" cy="335171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38100" tIns="38100" rIns="38100" bIns="381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dirty="0" smtClean="0">
              <a:solidFill>
                <a:schemeClr val="tx1"/>
              </a:solidFill>
            </a:rPr>
            <a:t>审核清单</a:t>
          </a:r>
          <a:endParaRPr lang="zh-CN" altLang="en-US" sz="1000" dirty="0">
            <a:solidFill>
              <a:schemeClr val="tx1"/>
            </a:solidFill>
          </a:endParaRPr>
        </a:p>
      </dsp:txBody>
      <dsp:txXfrm>
        <a:off x="619269" y="2128338"/>
        <a:ext cx="2261051" cy="335171"/>
      </dsp:txXfrm>
    </dsp:sp>
    <dsp:sp modelId="{B3CC79AE-2CD9-41BC-A92C-C28D3436F914}">
      <dsp:nvSpPr>
        <dsp:cNvPr id="18" name="直接连接符 17"/>
        <dsp:cNvSpPr/>
      </dsp:nvSpPr>
      <dsp:spPr bwMode="white">
        <a:xfrm>
          <a:off x="576064" y="2463510"/>
          <a:ext cx="2304256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576064" y="2463510"/>
        <a:ext cx="2304256" cy="0"/>
      </dsp:txXfrm>
    </dsp:sp>
    <dsp:sp modelId="{9B9A9230-5F3A-472F-B1C2-49FE80BB3F56}">
      <dsp:nvSpPr>
        <dsp:cNvPr id="19" name="矩形 18"/>
        <dsp:cNvSpPr/>
      </dsp:nvSpPr>
      <dsp:spPr bwMode="white">
        <a:xfrm>
          <a:off x="619269" y="2480268"/>
          <a:ext cx="2261051" cy="335171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38100" tIns="38100" rIns="38100" bIns="381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dirty="0" smtClean="0">
              <a:solidFill>
                <a:schemeClr val="tx1"/>
              </a:solidFill>
            </a:rPr>
            <a:t>下载场景能力测试报告模板</a:t>
          </a:r>
          <a:endParaRPr lang="zh-CN" altLang="en-US" sz="1000" dirty="0">
            <a:solidFill>
              <a:schemeClr val="tx1"/>
            </a:solidFill>
          </a:endParaRPr>
        </a:p>
      </dsp:txBody>
      <dsp:txXfrm>
        <a:off x="619269" y="2480268"/>
        <a:ext cx="2261051" cy="335171"/>
      </dsp:txXfrm>
    </dsp:sp>
    <dsp:sp modelId="{CFCCBB47-5D04-49AE-BA8B-4C1726683A34}">
      <dsp:nvSpPr>
        <dsp:cNvPr id="20" name="直接连接符 19"/>
        <dsp:cNvSpPr/>
      </dsp:nvSpPr>
      <dsp:spPr bwMode="white">
        <a:xfrm>
          <a:off x="576064" y="2815439"/>
          <a:ext cx="2304256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576064" y="2815439"/>
        <a:ext cx="2304256" cy="0"/>
      </dsp:txXfrm>
    </dsp:sp>
    <dsp:sp modelId="{CD509D74-74C7-4AC2-8E24-9EADB07CCA75}">
      <dsp:nvSpPr>
        <dsp:cNvPr id="21" name="矩形 20"/>
        <dsp:cNvSpPr/>
      </dsp:nvSpPr>
      <dsp:spPr bwMode="white">
        <a:xfrm>
          <a:off x="619269" y="2832198"/>
          <a:ext cx="2261051" cy="335171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38100" tIns="38100" rIns="38100" bIns="381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000" dirty="0" smtClean="0">
              <a:solidFill>
                <a:schemeClr val="tx1"/>
              </a:solidFill>
            </a:rPr>
            <a:t>申请发布</a:t>
          </a:r>
          <a:endParaRPr lang="zh-CN" altLang="en-US" sz="1000" dirty="0">
            <a:solidFill>
              <a:schemeClr val="tx1"/>
            </a:solidFill>
          </a:endParaRPr>
        </a:p>
      </dsp:txBody>
      <dsp:txXfrm>
        <a:off x="619269" y="2832198"/>
        <a:ext cx="2261051" cy="335171"/>
      </dsp:txXfrm>
    </dsp:sp>
    <dsp:sp modelId="{10159B19-DD66-4044-8D09-65A79F8E294A}">
      <dsp:nvSpPr>
        <dsp:cNvPr id="22" name="直接连接符 21"/>
        <dsp:cNvSpPr/>
      </dsp:nvSpPr>
      <dsp:spPr bwMode="white">
        <a:xfrm>
          <a:off x="576064" y="3167369"/>
          <a:ext cx="2304256" cy="0"/>
        </a:xfrm>
        <a:prstGeom prst="line">
          <a:avLst/>
        </a:prstGeom>
      </dsp:spPr>
      <dsp:style>
        <a:lnRef idx="2">
          <a:schemeClr val="accent1">
            <a:tint val="50000"/>
          </a:schemeClr>
        </a:lnRef>
        <a:fillRef idx="1">
          <a:schemeClr val="accent1"/>
        </a:fillRef>
        <a:effectRef idx="0">
          <a:scrgbClr r="0" g="0" b="0"/>
        </a:effectRef>
        <a:fontRef idx="minor"/>
      </dsp:style>
      <dsp:txXfrm>
        <a:off x="576064" y="3167369"/>
        <a:ext cx="2304256" cy="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35FCD-E2CB-424F-803D-9B730F69F9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85F84-125F-443C-BF52-BB5B44544F0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E3B61-F893-4091-A58B-C4B50A794F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1DBEB-0240-4A7F-A0C8-1EC11FB27AB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1DBEB-0240-4A7F-A0C8-1EC11FB27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02412" y="1731661"/>
            <a:ext cx="8139178" cy="674375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405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444" y="2674144"/>
            <a:ext cx="8139113" cy="601028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02412" y="435919"/>
            <a:ext cx="8139178" cy="486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502444" y="1131094"/>
            <a:ext cx="8139113" cy="356187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30079" y="545783"/>
            <a:ext cx="2948940" cy="836295"/>
          </a:xfrm>
        </p:spPr>
        <p:txBody>
          <a:bodyPr anchor="ctr" anchorCtr="0"/>
          <a:lstStyle>
            <a:lvl1pPr>
              <a:defRPr sz="2400">
                <a:latin typeface="+mn-ea"/>
                <a:ea typeface="+mn-ea"/>
              </a:defRPr>
            </a:lvl1pPr>
          </a:lstStyle>
          <a:p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3853815" y="545783"/>
            <a:ext cx="4629150" cy="4052411"/>
          </a:xfrm>
        </p:spPr>
        <p:txBody>
          <a:bodyPr/>
          <a:lstStyle>
            <a:lvl1pPr>
              <a:defRPr sz="1800">
                <a:latin typeface="+mn-ea"/>
                <a:ea typeface="+mn-ea"/>
              </a:defRPr>
            </a:lvl1pPr>
            <a:lvl2pPr marL="342900" indent="0">
              <a:buNone/>
              <a:defRPr sz="1800">
                <a:latin typeface="+mn-ea"/>
                <a:ea typeface="+mn-ea"/>
              </a:defRPr>
            </a:lvl2pPr>
            <a:lvl3pPr>
              <a:defRPr sz="1800">
                <a:latin typeface="+mn-ea"/>
                <a:ea typeface="+mn-ea"/>
              </a:defRPr>
            </a:lvl3pPr>
            <a:lvl4pPr>
              <a:defRPr sz="1800">
                <a:latin typeface="+mn-ea"/>
                <a:ea typeface="+mn-ea"/>
              </a:defRPr>
            </a:lvl4pPr>
            <a:lvl5pPr>
              <a:defRPr sz="1800">
                <a:latin typeface="+mn-ea"/>
                <a:ea typeface="+mn-ea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630079" y="1679734"/>
            <a:ext cx="2948940" cy="2918936"/>
          </a:xfrm>
        </p:spPr>
        <p:txBody>
          <a:bodyPr/>
          <a:lstStyle>
            <a:lvl1pPr marL="257175" indent="-257175">
              <a:buFont typeface="Arial" panose="020B0604020202020204" pitchFamily="34" charset="0"/>
              <a:buChar char="•"/>
              <a:defRPr sz="1800">
                <a:latin typeface="+mn-ea"/>
                <a:ea typeface="+mn-ea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>
              <a:sym typeface="+mn-ea"/>
            </a:endParaRPr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502444" y="4203859"/>
            <a:ext cx="8139113" cy="418624"/>
          </a:xfrm>
        </p:spPr>
        <p:txBody>
          <a:bodyPr/>
          <a:lstStyle>
            <a:lvl1pPr>
              <a:defRPr/>
            </a:lvl1pPr>
          </a:lstStyle>
          <a:p>
            <a:r>
              <a:rPr>
                <a:sym typeface="+mn-ea"/>
              </a:rPr>
              <a:t>单击此处编辑母版标题样式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>
          <a:xfrm>
            <a:off x="502444" y="481013"/>
            <a:ext cx="8139113" cy="3417094"/>
          </a:xfrm>
        </p:spPr>
        <p:txBody>
          <a:bodyPr vert="horz" lIns="101600" tIns="0" rIns="82550" bIns="0" rtlCol="0">
            <a:noAutofit/>
          </a:bodyPr>
          <a:lstStyle>
            <a:lvl1pPr defTabSz="914400">
              <a:def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defRPr>
            </a:lvl1pPr>
            <a:lvl2pPr marL="342900" lvl="1" indent="0" defTabSz="914400">
              <a:buNone/>
              <a:tabLst>
                <a:tab pos="1609725" algn="l"/>
              </a:tabLst>
              <a:def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defRPr>
            </a:lvl2pPr>
            <a:lvl3pPr lvl="2" defTabSz="914400">
              <a:def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defRPr>
            </a:lvl3pPr>
            <a:lvl4pPr lvl="3" defTabSz="914400">
              <a:def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defRPr>
            </a:lvl4pPr>
            <a:lvl5pPr lvl="4" defTabSz="914400">
              <a:def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9147334" cy="515112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3429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350996" y="423863"/>
            <a:ext cx="4050030" cy="4295775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4715828" y="423863"/>
            <a:ext cx="4050030" cy="4295775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02412" y="467693"/>
            <a:ext cx="8139178" cy="674375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徽标&#10;&#10;描述已自动生成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0219" y="114259"/>
            <a:ext cx="987492" cy="539829"/>
          </a:xfrm>
          <a:prstGeom prst="rect">
            <a:avLst/>
          </a:prstGeom>
        </p:spPr>
      </p:pic>
      <p:sp>
        <p:nvSpPr>
          <p:cNvPr id="8" name="矩形 7"/>
          <p:cNvSpPr>
            <a:spLocks noChangeAspect="1"/>
          </p:cNvSpPr>
          <p:nvPr userDrawn="1"/>
        </p:nvSpPr>
        <p:spPr>
          <a:xfrm rot="2698588">
            <a:off x="302198" y="260114"/>
            <a:ext cx="241200" cy="241076"/>
          </a:xfrm>
          <a:prstGeom prst="rect">
            <a:avLst/>
          </a:prstGeom>
          <a:solidFill>
            <a:srgbClr val="007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/>
          </p:cNvPicPr>
          <p:nvPr userDrawn="1"/>
        </p:nvPicPr>
        <p:blipFill>
          <a:blip/>
          <a:srcRect/>
          <a:stretch>
            <a:fillRect/>
          </a:stretch>
        </p:blipFill>
        <p:spPr bwMode="auto">
          <a:xfrm>
            <a:off x="1" y="0"/>
            <a:ext cx="914281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4175" indent="0" algn="ctr">
              <a:buNone/>
              <a:defRPr sz="1700"/>
            </a:lvl2pPr>
            <a:lvl3pPr marL="768350" indent="0" algn="ctr">
              <a:buNone/>
              <a:defRPr sz="1500"/>
            </a:lvl3pPr>
            <a:lvl4pPr marL="1151890" indent="0" algn="ctr">
              <a:buNone/>
              <a:defRPr sz="1300"/>
            </a:lvl4pPr>
            <a:lvl5pPr marL="1536065" indent="0" algn="ctr">
              <a:buNone/>
              <a:defRPr sz="1300"/>
            </a:lvl5pPr>
            <a:lvl6pPr marL="1920240" indent="0" algn="ctr">
              <a:buNone/>
              <a:defRPr sz="1300"/>
            </a:lvl6pPr>
            <a:lvl7pPr marL="2304415" indent="0" algn="ctr">
              <a:buNone/>
              <a:defRPr sz="1300"/>
            </a:lvl7pPr>
            <a:lvl8pPr marL="2688590" indent="0" algn="ctr">
              <a:buNone/>
              <a:defRPr sz="1300"/>
            </a:lvl8pPr>
            <a:lvl9pPr marL="3072130" indent="0" algn="ctr">
              <a:buNone/>
              <a:defRPr sz="13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D7EB-F4B9-4665-B187-6080C4C95E66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F6A3D-45FD-44B5-8155-529A1B4F00F2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6CA4A-743A-4478-9DC5-4A42ECB85B41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9B521-A111-4C23-A8BC-6FF6D33FE3E2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5916" y="1554450"/>
            <a:ext cx="7886700" cy="2139553"/>
          </a:xfrm>
        </p:spPr>
        <p:txBody>
          <a:bodyPr anchor="b"/>
          <a:lstStyle>
            <a:lvl1pPr>
              <a:defRPr sz="5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8417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683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5189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53606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92024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30441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8859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07213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D06D9294-E98B-4865-8DAC-9C370A776E44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5901EF45-9A12-4EA1-9CC6-54303F08FAC8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"/>
          <p:cNvSpPr txBox="1"/>
          <p:nvPr userDrawn="1"/>
        </p:nvSpPr>
        <p:spPr bwMode="auto">
          <a:xfrm>
            <a:off x="7764067" y="4731546"/>
            <a:ext cx="864394" cy="23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顺德简介</a:t>
            </a:r>
            <a:endParaRPr lang="zh-CN" altLang="en-US" sz="1200">
              <a:solidFill>
                <a:srgbClr val="66666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7525942" y="4787506"/>
            <a:ext cx="191690" cy="134540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10" tIns="38405" rIns="76810" bIns="38405" anchor="ctr"/>
          <a:lstStyle/>
          <a:p>
            <a:pPr algn="ctr" defTabSz="384175">
              <a:defRPr/>
            </a:pPr>
            <a:endParaRPr lang="zh-CN" altLang="en-US" sz="800">
              <a:solidFill>
                <a:prstClr val="white"/>
              </a:solidFill>
              <a:sym typeface="Calibri" panose="020F0502020204030204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7789069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8009335" y="4787504"/>
            <a:ext cx="0" cy="14287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8196263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8383191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8582025" y="4779169"/>
            <a:ext cx="0" cy="142875"/>
          </a:xfrm>
          <a:prstGeom prst="line">
            <a:avLst/>
          </a:prstGeom>
          <a:ln w="254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 flipH="1">
            <a:off x="7115175" y="4731544"/>
            <a:ext cx="1466850" cy="0"/>
          </a:xfrm>
          <a:prstGeom prst="line">
            <a:avLst/>
          </a:prstGeom>
          <a:ln w="254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 userDrawn="1"/>
        </p:nvSpPr>
        <p:spPr>
          <a:xfrm>
            <a:off x="7109223" y="4787506"/>
            <a:ext cx="411956" cy="13454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10" tIns="38405" rIns="76810" bIns="38405" anchor="ctr"/>
          <a:lstStyle/>
          <a:p>
            <a:pPr algn="ctr" defTabSz="384175">
              <a:defRPr/>
            </a:pPr>
            <a:endParaRPr lang="zh-CN" altLang="en-US" sz="800">
              <a:solidFill>
                <a:prstClr val="white"/>
              </a:solidFill>
              <a:sym typeface="Calibri" panose="020F0502020204030204"/>
            </a:endParaRPr>
          </a:p>
        </p:txBody>
      </p:sp>
      <p:sp>
        <p:nvSpPr>
          <p:cNvPr id="14" name="标题 3"/>
          <p:cNvSpPr txBox="1"/>
          <p:nvPr userDrawn="1"/>
        </p:nvSpPr>
        <p:spPr bwMode="auto">
          <a:xfrm>
            <a:off x="7081840" y="4731544"/>
            <a:ext cx="47029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PART</a:t>
            </a:r>
            <a:endParaRPr lang="zh-CN" altLang="en-US" sz="10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sp>
        <p:nvSpPr>
          <p:cNvPr id="15" name="标题 3"/>
          <p:cNvSpPr txBox="1"/>
          <p:nvPr userDrawn="1"/>
        </p:nvSpPr>
        <p:spPr bwMode="auto">
          <a:xfrm>
            <a:off x="7484270" y="4731544"/>
            <a:ext cx="276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01</a:t>
            </a:r>
            <a:endParaRPr lang="zh-CN" altLang="en-US" sz="10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cxnSp>
        <p:nvCxnSpPr>
          <p:cNvPr id="16" name="直接连接符 15"/>
          <p:cNvCxnSpPr/>
          <p:nvPr userDrawn="1"/>
        </p:nvCxnSpPr>
        <p:spPr>
          <a:xfrm>
            <a:off x="8582025" y="4787504"/>
            <a:ext cx="0" cy="14287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8367C-8337-4782-8266-E0E74D2E5A7B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A585A-EE03-4D80-90EF-42ACF0D23E67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3"/>
          <p:cNvSpPr txBox="1"/>
          <p:nvPr userDrawn="1"/>
        </p:nvSpPr>
        <p:spPr bwMode="auto">
          <a:xfrm>
            <a:off x="7764067" y="4731546"/>
            <a:ext cx="864394" cy="23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顺德简介</a:t>
            </a:r>
            <a:endParaRPr lang="zh-CN" altLang="en-US" sz="1200">
              <a:solidFill>
                <a:srgbClr val="66666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7525942" y="4787506"/>
            <a:ext cx="191690" cy="134540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10" tIns="38405" rIns="76810" bIns="38405" anchor="ctr"/>
          <a:lstStyle/>
          <a:p>
            <a:pPr algn="ctr" defTabSz="384175">
              <a:defRPr/>
            </a:pPr>
            <a:endParaRPr lang="zh-CN" altLang="en-US" sz="800">
              <a:solidFill>
                <a:prstClr val="white"/>
              </a:solidFill>
              <a:sym typeface="Calibri" panose="020F0502020204030204"/>
            </a:endParaRPr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7789069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8009335" y="4787504"/>
            <a:ext cx="0" cy="14287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8196263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>
            <a:off x="8383191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8582025" y="4779169"/>
            <a:ext cx="0" cy="142875"/>
          </a:xfrm>
          <a:prstGeom prst="line">
            <a:avLst/>
          </a:prstGeom>
          <a:ln w="254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 flipH="1">
            <a:off x="7115175" y="4731544"/>
            <a:ext cx="1466850" cy="0"/>
          </a:xfrm>
          <a:prstGeom prst="line">
            <a:avLst/>
          </a:prstGeom>
          <a:ln w="254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 userDrawn="1"/>
        </p:nvSpPr>
        <p:spPr>
          <a:xfrm>
            <a:off x="7109223" y="4787506"/>
            <a:ext cx="411956" cy="13454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10" tIns="38405" rIns="76810" bIns="38405" anchor="ctr"/>
          <a:lstStyle/>
          <a:p>
            <a:pPr algn="ctr" defTabSz="384175">
              <a:defRPr/>
            </a:pPr>
            <a:endParaRPr lang="zh-CN" altLang="en-US" sz="800">
              <a:solidFill>
                <a:prstClr val="white"/>
              </a:solidFill>
              <a:sym typeface="Calibri" panose="020F0502020204030204"/>
            </a:endParaRPr>
          </a:p>
        </p:txBody>
      </p:sp>
      <p:sp>
        <p:nvSpPr>
          <p:cNvPr id="16" name="标题 3"/>
          <p:cNvSpPr txBox="1"/>
          <p:nvPr userDrawn="1"/>
        </p:nvSpPr>
        <p:spPr bwMode="auto">
          <a:xfrm>
            <a:off x="7081840" y="4731544"/>
            <a:ext cx="47029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PART</a:t>
            </a:r>
            <a:endParaRPr lang="zh-CN" altLang="en-US" sz="10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sp>
        <p:nvSpPr>
          <p:cNvPr id="17" name="标题 3"/>
          <p:cNvSpPr txBox="1"/>
          <p:nvPr userDrawn="1"/>
        </p:nvSpPr>
        <p:spPr bwMode="auto">
          <a:xfrm>
            <a:off x="7484270" y="4731544"/>
            <a:ext cx="276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01</a:t>
            </a:r>
            <a:endParaRPr lang="zh-CN" altLang="en-US" sz="10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cxnSp>
        <p:nvCxnSpPr>
          <p:cNvPr id="18" name="直接连接符 17"/>
          <p:cNvCxnSpPr/>
          <p:nvPr userDrawn="1"/>
        </p:nvCxnSpPr>
        <p:spPr>
          <a:xfrm>
            <a:off x="8582025" y="4787504"/>
            <a:ext cx="0" cy="14287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6"/>
            <a:ext cx="7886700" cy="994172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0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84175" indent="0">
              <a:buNone/>
              <a:defRPr sz="1700" b="1"/>
            </a:lvl2pPr>
            <a:lvl3pPr marL="768350" indent="0">
              <a:buNone/>
              <a:defRPr sz="1500" b="1"/>
            </a:lvl3pPr>
            <a:lvl4pPr marL="1151890" indent="0">
              <a:buNone/>
              <a:defRPr sz="1300" b="1"/>
            </a:lvl4pPr>
            <a:lvl5pPr marL="1536065" indent="0">
              <a:buNone/>
              <a:defRPr sz="1300" b="1"/>
            </a:lvl5pPr>
            <a:lvl6pPr marL="1920240" indent="0">
              <a:buNone/>
              <a:defRPr sz="1300" b="1"/>
            </a:lvl6pPr>
            <a:lvl7pPr marL="2304415" indent="0">
              <a:buNone/>
              <a:defRPr sz="1300" b="1"/>
            </a:lvl7pPr>
            <a:lvl8pPr marL="2688590" indent="0">
              <a:buNone/>
              <a:defRPr sz="1300" b="1"/>
            </a:lvl8pPr>
            <a:lvl9pPr marL="3072130" indent="0">
              <a:buNone/>
              <a:defRPr sz="13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0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84175" indent="0">
              <a:buNone/>
              <a:defRPr sz="1700" b="1"/>
            </a:lvl2pPr>
            <a:lvl3pPr marL="768350" indent="0">
              <a:buNone/>
              <a:defRPr sz="1500" b="1"/>
            </a:lvl3pPr>
            <a:lvl4pPr marL="1151890" indent="0">
              <a:buNone/>
              <a:defRPr sz="1300" b="1"/>
            </a:lvl4pPr>
            <a:lvl5pPr marL="1536065" indent="0">
              <a:buNone/>
              <a:defRPr sz="1300" b="1"/>
            </a:lvl5pPr>
            <a:lvl6pPr marL="1920240" indent="0">
              <a:buNone/>
              <a:defRPr sz="1300" b="1"/>
            </a:lvl6pPr>
            <a:lvl7pPr marL="2304415" indent="0">
              <a:buNone/>
              <a:defRPr sz="1300" b="1"/>
            </a:lvl7pPr>
            <a:lvl8pPr marL="2688590" indent="0">
              <a:buNone/>
              <a:defRPr sz="1300" b="1"/>
            </a:lvl8pPr>
            <a:lvl9pPr marL="3072130" indent="0">
              <a:buNone/>
              <a:defRPr sz="13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1" y="1878806"/>
            <a:ext cx="3887391" cy="2763441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83076-57E4-4B99-A452-881BA17F8DAE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FFD08-F77A-4F54-B6EE-7734EB225EFE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39F5E-268A-4873-9C6E-7D66613AFE9F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028F9-115F-4234-9EAD-616DCDC70341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AA31C-5864-4475-A1A2-824624B5AB05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A6560-BA37-4018-885E-442C902197A3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"/>
          <p:cNvSpPr txBox="1"/>
          <p:nvPr userDrawn="1"/>
        </p:nvSpPr>
        <p:spPr bwMode="auto">
          <a:xfrm>
            <a:off x="7764067" y="4731546"/>
            <a:ext cx="864394" cy="23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顺德简介</a:t>
            </a:r>
            <a:endParaRPr lang="zh-CN" altLang="en-US" sz="1200">
              <a:solidFill>
                <a:srgbClr val="66666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7525942" y="4787506"/>
            <a:ext cx="191690" cy="134540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10" tIns="38405" rIns="76810" bIns="38405" anchor="ctr"/>
          <a:lstStyle/>
          <a:p>
            <a:pPr algn="ctr" defTabSz="384175">
              <a:defRPr/>
            </a:pPr>
            <a:endParaRPr lang="zh-CN" altLang="en-US" sz="800">
              <a:solidFill>
                <a:prstClr val="white"/>
              </a:solidFill>
              <a:sym typeface="Calibri" panose="020F0502020204030204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7789069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8009335" y="4787504"/>
            <a:ext cx="0" cy="14287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8196263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8383191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8582025" y="4779169"/>
            <a:ext cx="0" cy="142875"/>
          </a:xfrm>
          <a:prstGeom prst="line">
            <a:avLst/>
          </a:prstGeom>
          <a:ln w="254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 flipH="1">
            <a:off x="7115175" y="4731544"/>
            <a:ext cx="1466850" cy="0"/>
          </a:xfrm>
          <a:prstGeom prst="line">
            <a:avLst/>
          </a:prstGeom>
          <a:ln w="254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 userDrawn="1"/>
        </p:nvSpPr>
        <p:spPr>
          <a:xfrm>
            <a:off x="7109223" y="4787506"/>
            <a:ext cx="411956" cy="13454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10" tIns="38405" rIns="76810" bIns="38405" anchor="ctr"/>
          <a:lstStyle/>
          <a:p>
            <a:pPr algn="ctr" defTabSz="384175">
              <a:defRPr/>
            </a:pPr>
            <a:endParaRPr lang="zh-CN" altLang="en-US" sz="800">
              <a:solidFill>
                <a:prstClr val="white"/>
              </a:solidFill>
              <a:sym typeface="Calibri" panose="020F0502020204030204"/>
            </a:endParaRPr>
          </a:p>
        </p:txBody>
      </p:sp>
      <p:sp>
        <p:nvSpPr>
          <p:cNvPr id="14" name="标题 3"/>
          <p:cNvSpPr txBox="1"/>
          <p:nvPr userDrawn="1"/>
        </p:nvSpPr>
        <p:spPr bwMode="auto">
          <a:xfrm>
            <a:off x="7081840" y="4731544"/>
            <a:ext cx="47029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PART</a:t>
            </a:r>
            <a:endParaRPr lang="zh-CN" altLang="en-US" sz="10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sp>
        <p:nvSpPr>
          <p:cNvPr id="15" name="标题 3"/>
          <p:cNvSpPr txBox="1"/>
          <p:nvPr userDrawn="1"/>
        </p:nvSpPr>
        <p:spPr bwMode="auto">
          <a:xfrm>
            <a:off x="7484270" y="4731544"/>
            <a:ext cx="276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01</a:t>
            </a:r>
            <a:endParaRPr lang="zh-CN" altLang="en-US" sz="10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cxnSp>
        <p:nvCxnSpPr>
          <p:cNvPr id="16" name="直接连接符 15"/>
          <p:cNvCxnSpPr/>
          <p:nvPr userDrawn="1"/>
        </p:nvCxnSpPr>
        <p:spPr>
          <a:xfrm>
            <a:off x="8582025" y="4787504"/>
            <a:ext cx="0" cy="14287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7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7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7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7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3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84175" indent="0">
              <a:buNone/>
              <a:defRPr sz="1200"/>
            </a:lvl2pPr>
            <a:lvl3pPr marL="768350" indent="0">
              <a:buNone/>
              <a:defRPr sz="1000"/>
            </a:lvl3pPr>
            <a:lvl4pPr marL="1151890" indent="0">
              <a:buNone/>
              <a:defRPr sz="800"/>
            </a:lvl4pPr>
            <a:lvl5pPr marL="1536065" indent="0">
              <a:buNone/>
              <a:defRPr sz="800"/>
            </a:lvl5pPr>
            <a:lvl6pPr marL="1920240" indent="0">
              <a:buNone/>
              <a:defRPr sz="800"/>
            </a:lvl6pPr>
            <a:lvl7pPr marL="2304415" indent="0">
              <a:buNone/>
              <a:defRPr sz="800"/>
            </a:lvl7pPr>
            <a:lvl8pPr marL="2688590" indent="0">
              <a:buNone/>
              <a:defRPr sz="800"/>
            </a:lvl8pPr>
            <a:lvl9pPr marL="3072130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1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0E9EC-59E0-407F-8D23-AC7709FF2FD6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835AA-7541-46BB-9998-4E4D3283102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"/>
          <p:cNvSpPr txBox="1"/>
          <p:nvPr userDrawn="1"/>
        </p:nvSpPr>
        <p:spPr bwMode="auto">
          <a:xfrm>
            <a:off x="7764067" y="4731546"/>
            <a:ext cx="864394" cy="23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顺德简介</a:t>
            </a:r>
            <a:endParaRPr lang="zh-CN" altLang="en-US" sz="1200">
              <a:solidFill>
                <a:srgbClr val="66666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7525942" y="4787506"/>
            <a:ext cx="191690" cy="134540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10" tIns="38405" rIns="76810" bIns="38405" anchor="ctr"/>
          <a:lstStyle/>
          <a:p>
            <a:pPr algn="ctr" defTabSz="384175">
              <a:defRPr/>
            </a:pPr>
            <a:endParaRPr lang="zh-CN" altLang="en-US" sz="800">
              <a:solidFill>
                <a:prstClr val="white"/>
              </a:solidFill>
              <a:sym typeface="Calibri" panose="020F0502020204030204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7789069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8009335" y="4787504"/>
            <a:ext cx="0" cy="14287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8196263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8383191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8582025" y="4779169"/>
            <a:ext cx="0" cy="142875"/>
          </a:xfrm>
          <a:prstGeom prst="line">
            <a:avLst/>
          </a:prstGeom>
          <a:ln w="254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 flipH="1">
            <a:off x="7115175" y="4731544"/>
            <a:ext cx="1466850" cy="0"/>
          </a:xfrm>
          <a:prstGeom prst="line">
            <a:avLst/>
          </a:prstGeom>
          <a:ln w="254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 userDrawn="1"/>
        </p:nvSpPr>
        <p:spPr>
          <a:xfrm>
            <a:off x="7109223" y="4787506"/>
            <a:ext cx="411956" cy="13454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10" tIns="38405" rIns="76810" bIns="38405" anchor="ctr"/>
          <a:lstStyle/>
          <a:p>
            <a:pPr algn="ctr" defTabSz="384175">
              <a:defRPr/>
            </a:pPr>
            <a:endParaRPr lang="zh-CN" altLang="en-US" sz="800">
              <a:solidFill>
                <a:prstClr val="white"/>
              </a:solidFill>
              <a:sym typeface="Calibri" panose="020F0502020204030204"/>
            </a:endParaRPr>
          </a:p>
        </p:txBody>
      </p:sp>
      <p:sp>
        <p:nvSpPr>
          <p:cNvPr id="14" name="标题 3"/>
          <p:cNvSpPr txBox="1"/>
          <p:nvPr userDrawn="1"/>
        </p:nvSpPr>
        <p:spPr bwMode="auto">
          <a:xfrm>
            <a:off x="7081840" y="4731544"/>
            <a:ext cx="47029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PART</a:t>
            </a:r>
            <a:endParaRPr lang="zh-CN" altLang="en-US" sz="10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sp>
        <p:nvSpPr>
          <p:cNvPr id="15" name="标题 3"/>
          <p:cNvSpPr txBox="1"/>
          <p:nvPr userDrawn="1"/>
        </p:nvSpPr>
        <p:spPr bwMode="auto">
          <a:xfrm>
            <a:off x="7484270" y="4731544"/>
            <a:ext cx="276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01</a:t>
            </a:r>
            <a:endParaRPr lang="zh-CN" altLang="en-US" sz="10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cxnSp>
        <p:nvCxnSpPr>
          <p:cNvPr id="16" name="直接连接符 15"/>
          <p:cNvCxnSpPr/>
          <p:nvPr userDrawn="1"/>
        </p:nvCxnSpPr>
        <p:spPr>
          <a:xfrm>
            <a:off x="8582025" y="4787504"/>
            <a:ext cx="0" cy="14287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7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7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84175" indent="0">
              <a:buNone/>
              <a:defRPr sz="2400"/>
            </a:lvl2pPr>
            <a:lvl3pPr marL="768350" indent="0">
              <a:buNone/>
              <a:defRPr sz="2000"/>
            </a:lvl3pPr>
            <a:lvl4pPr marL="1151890" indent="0">
              <a:buNone/>
              <a:defRPr sz="1700"/>
            </a:lvl4pPr>
            <a:lvl5pPr marL="1536065" indent="0">
              <a:buNone/>
              <a:defRPr sz="1700"/>
            </a:lvl5pPr>
            <a:lvl6pPr marL="1920240" indent="0">
              <a:buNone/>
              <a:defRPr sz="1700"/>
            </a:lvl6pPr>
            <a:lvl7pPr marL="2304415" indent="0">
              <a:buNone/>
              <a:defRPr sz="1700"/>
            </a:lvl7pPr>
            <a:lvl8pPr marL="2688590" indent="0">
              <a:buNone/>
              <a:defRPr sz="1700"/>
            </a:lvl8pPr>
            <a:lvl9pPr marL="3072130" indent="0">
              <a:buNone/>
              <a:defRPr sz="17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3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84175" indent="0">
              <a:buNone/>
              <a:defRPr sz="1200"/>
            </a:lvl2pPr>
            <a:lvl3pPr marL="768350" indent="0">
              <a:buNone/>
              <a:defRPr sz="1000"/>
            </a:lvl3pPr>
            <a:lvl4pPr marL="1151890" indent="0">
              <a:buNone/>
              <a:defRPr sz="800"/>
            </a:lvl4pPr>
            <a:lvl5pPr marL="1536065" indent="0">
              <a:buNone/>
              <a:defRPr sz="800"/>
            </a:lvl5pPr>
            <a:lvl6pPr marL="1920240" indent="0">
              <a:buNone/>
              <a:defRPr sz="800"/>
            </a:lvl6pPr>
            <a:lvl7pPr marL="2304415" indent="0">
              <a:buNone/>
              <a:defRPr sz="800"/>
            </a:lvl7pPr>
            <a:lvl8pPr marL="2688590" indent="0">
              <a:buNone/>
              <a:defRPr sz="800"/>
            </a:lvl8pPr>
            <a:lvl9pPr marL="3072130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1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E70C9-A878-4AC1-AEA2-5BFF3367FD68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223C6-7274-4479-93BD-9F02207195F8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 txBox="1"/>
          <p:nvPr userDrawn="1"/>
        </p:nvSpPr>
        <p:spPr bwMode="auto">
          <a:xfrm>
            <a:off x="7764067" y="4731546"/>
            <a:ext cx="864394" cy="23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顺德简介</a:t>
            </a:r>
            <a:endParaRPr lang="zh-CN" altLang="en-US" sz="1200">
              <a:solidFill>
                <a:srgbClr val="66666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7525942" y="4787506"/>
            <a:ext cx="191690" cy="134540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10" tIns="38405" rIns="76810" bIns="38405" anchor="ctr"/>
          <a:lstStyle/>
          <a:p>
            <a:pPr algn="ctr" defTabSz="384175">
              <a:defRPr/>
            </a:pPr>
            <a:endParaRPr lang="zh-CN" altLang="en-US" sz="800">
              <a:solidFill>
                <a:prstClr val="white"/>
              </a:solidFill>
              <a:sym typeface="Calibri" panose="020F0502020204030204"/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7789069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8009335" y="4787504"/>
            <a:ext cx="0" cy="14287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8196263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8383191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8582025" y="4779169"/>
            <a:ext cx="0" cy="142875"/>
          </a:xfrm>
          <a:prstGeom prst="line">
            <a:avLst/>
          </a:prstGeom>
          <a:ln w="254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 flipH="1">
            <a:off x="7115175" y="4731544"/>
            <a:ext cx="1466850" cy="0"/>
          </a:xfrm>
          <a:prstGeom prst="line">
            <a:avLst/>
          </a:prstGeom>
          <a:ln w="254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 userDrawn="1"/>
        </p:nvSpPr>
        <p:spPr>
          <a:xfrm>
            <a:off x="7109223" y="4787506"/>
            <a:ext cx="411956" cy="13454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10" tIns="38405" rIns="76810" bIns="38405" anchor="ctr"/>
          <a:lstStyle/>
          <a:p>
            <a:pPr algn="ctr" defTabSz="384175">
              <a:defRPr/>
            </a:pPr>
            <a:endParaRPr lang="zh-CN" altLang="en-US" sz="800">
              <a:solidFill>
                <a:prstClr val="white"/>
              </a:solidFill>
              <a:sym typeface="Calibri" panose="020F0502020204030204"/>
            </a:endParaRPr>
          </a:p>
        </p:txBody>
      </p:sp>
      <p:sp>
        <p:nvSpPr>
          <p:cNvPr id="13" name="标题 3"/>
          <p:cNvSpPr txBox="1"/>
          <p:nvPr userDrawn="1"/>
        </p:nvSpPr>
        <p:spPr bwMode="auto">
          <a:xfrm>
            <a:off x="7081840" y="4731544"/>
            <a:ext cx="47029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PART</a:t>
            </a:r>
            <a:endParaRPr lang="zh-CN" altLang="en-US" sz="10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sp>
        <p:nvSpPr>
          <p:cNvPr id="14" name="标题 3"/>
          <p:cNvSpPr txBox="1"/>
          <p:nvPr userDrawn="1"/>
        </p:nvSpPr>
        <p:spPr bwMode="auto">
          <a:xfrm>
            <a:off x="7484270" y="4731544"/>
            <a:ext cx="276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01</a:t>
            </a:r>
            <a:endParaRPr lang="zh-CN" altLang="en-US" sz="10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cxnSp>
        <p:nvCxnSpPr>
          <p:cNvPr id="15" name="直接连接符 14"/>
          <p:cNvCxnSpPr/>
          <p:nvPr userDrawn="1"/>
        </p:nvCxnSpPr>
        <p:spPr>
          <a:xfrm>
            <a:off x="8582025" y="4787504"/>
            <a:ext cx="0" cy="14287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9E1FE-DD79-47D6-89A1-64EFE6535D50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9B4B9-9949-493F-BB3D-A93163AB7FCF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 txBox="1"/>
          <p:nvPr userDrawn="1"/>
        </p:nvSpPr>
        <p:spPr bwMode="auto">
          <a:xfrm>
            <a:off x="7764067" y="4731546"/>
            <a:ext cx="864394" cy="23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顺德简介</a:t>
            </a:r>
            <a:endParaRPr lang="zh-CN" altLang="en-US" sz="1200">
              <a:solidFill>
                <a:srgbClr val="66666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7525942" y="4787506"/>
            <a:ext cx="191690" cy="134540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10" tIns="38405" rIns="76810" bIns="38405" anchor="ctr"/>
          <a:lstStyle/>
          <a:p>
            <a:pPr algn="ctr" defTabSz="384175">
              <a:defRPr/>
            </a:pPr>
            <a:endParaRPr lang="zh-CN" altLang="en-US" sz="800">
              <a:solidFill>
                <a:prstClr val="white"/>
              </a:solidFill>
              <a:sym typeface="Calibri" panose="020F0502020204030204"/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7789069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8009335" y="4787504"/>
            <a:ext cx="0" cy="14287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8196263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8383191" y="4782743"/>
            <a:ext cx="0" cy="14406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>
            <a:off x="8582025" y="4779169"/>
            <a:ext cx="0" cy="142875"/>
          </a:xfrm>
          <a:prstGeom prst="line">
            <a:avLst/>
          </a:prstGeom>
          <a:ln w="254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 flipH="1">
            <a:off x="7115175" y="4731544"/>
            <a:ext cx="1466850" cy="0"/>
          </a:xfrm>
          <a:prstGeom prst="line">
            <a:avLst/>
          </a:prstGeom>
          <a:ln w="254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 userDrawn="1"/>
        </p:nvSpPr>
        <p:spPr>
          <a:xfrm>
            <a:off x="7109223" y="4787506"/>
            <a:ext cx="411956" cy="13454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10" tIns="38405" rIns="76810" bIns="38405" anchor="ctr"/>
          <a:lstStyle/>
          <a:p>
            <a:pPr algn="ctr" defTabSz="384175">
              <a:defRPr/>
            </a:pPr>
            <a:endParaRPr lang="zh-CN" altLang="en-US" sz="800">
              <a:solidFill>
                <a:prstClr val="white"/>
              </a:solidFill>
              <a:sym typeface="Calibri" panose="020F0502020204030204"/>
            </a:endParaRPr>
          </a:p>
        </p:txBody>
      </p:sp>
      <p:sp>
        <p:nvSpPr>
          <p:cNvPr id="13" name="标题 3"/>
          <p:cNvSpPr txBox="1"/>
          <p:nvPr userDrawn="1"/>
        </p:nvSpPr>
        <p:spPr bwMode="auto">
          <a:xfrm>
            <a:off x="7081840" y="4731544"/>
            <a:ext cx="47029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PART</a:t>
            </a:r>
            <a:endParaRPr lang="zh-CN" altLang="en-US" sz="10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sp>
        <p:nvSpPr>
          <p:cNvPr id="14" name="标题 3"/>
          <p:cNvSpPr txBox="1"/>
          <p:nvPr userDrawn="1"/>
        </p:nvSpPr>
        <p:spPr bwMode="auto">
          <a:xfrm>
            <a:off x="7484270" y="4731544"/>
            <a:ext cx="276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810" tIns="38405" rIns="76810" bIns="38405" anchor="b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 defTabSz="38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Calibri" panose="020F0502020204030204"/>
              </a:rPr>
              <a:t>01</a:t>
            </a:r>
            <a:endParaRPr lang="zh-CN" altLang="en-US" sz="100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Calibri" panose="020F0502020204030204"/>
            </a:endParaRPr>
          </a:p>
        </p:txBody>
      </p:sp>
      <p:cxnSp>
        <p:nvCxnSpPr>
          <p:cNvPr id="15" name="直接连接符 14"/>
          <p:cNvCxnSpPr/>
          <p:nvPr userDrawn="1"/>
        </p:nvCxnSpPr>
        <p:spPr>
          <a:xfrm>
            <a:off x="8582025" y="4787504"/>
            <a:ext cx="0" cy="142875"/>
          </a:xfrm>
          <a:prstGeom prst="line">
            <a:avLst/>
          </a:prstGeom>
          <a:ln w="254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CA224-70EA-444F-A8B8-A3354A236486}" type="datetimeFigureOut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12167-BEC5-4AF4-A7DC-120B0ADF08A7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0" descr="F:\1、营运\LOGO\安得LOGO+8个字（下）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343" y="1254"/>
            <a:ext cx="1186148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0" descr="F:\1、营运\LOGO\安得LOGO+8个字（下）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343" y="1254"/>
            <a:ext cx="1186148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0" descr="F:\1、营运\LOGO\安得LOGO+8个字（下）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343" y="1254"/>
            <a:ext cx="1186148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0" descr="F:\1、营运\LOGO\安得LOGO+8个字（下）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343" y="1254"/>
            <a:ext cx="1186148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4767264"/>
            <a:ext cx="2457450" cy="273844"/>
          </a:xfr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465653F0-48C7-43E6-991F-150D1CAAE7C2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 baseline="-250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486150" y="4767264"/>
            <a:ext cx="2171700" cy="273844"/>
          </a:xfr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057900" y="4767264"/>
            <a:ext cx="2457450" cy="273844"/>
          </a:xfrm>
        </p:spPr>
        <p:txBody>
          <a:bodyPr wrap="square" numCol="1" anchor="t" anchorCtr="0" compatLnSpc="1"/>
          <a:lstStyle>
            <a:lvl1pPr eaLnBrk="1" hangingPunct="1">
              <a:defRPr/>
            </a:lvl1pPr>
          </a:lstStyle>
          <a:p>
            <a:pPr>
              <a:defRPr/>
            </a:pPr>
            <a:fld id="{89E88099-106D-4AB5-A7D5-6C46B9702E7B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</a:fld>
            <a:endParaRPr lang="zh-CN" altLang="en-US" baseline="-2500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0" descr="F:\1、营运\LOGO\安得LOGO+8个字（下）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343" y="1254"/>
            <a:ext cx="1186148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00621" y="1200937"/>
            <a:ext cx="7772400" cy="526760"/>
          </a:xfrm>
        </p:spPr>
        <p:txBody>
          <a:bodyPr lIns="40628" rIns="40628" anchor="t">
            <a:normAutofit/>
          </a:bodyPr>
          <a:lstStyle>
            <a:lvl1pPr algn="l">
              <a:defRPr sz="2600" b="0" i="0">
                <a:latin typeface="Gotham-Bold"/>
                <a:cs typeface="Gotham-Bold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500621" y="1733684"/>
            <a:ext cx="6400800" cy="308354"/>
          </a:xfrm>
        </p:spPr>
        <p:txBody>
          <a:bodyPr lIns="40628" rIns="40628">
            <a:noAutofit/>
          </a:bodyPr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Gotham-Medium"/>
                <a:cs typeface="Gotham-Medium"/>
              </a:defRPr>
            </a:lvl1pPr>
            <a:lvl2pPr marL="384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7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5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36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03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87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72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8920" y="4777097"/>
            <a:ext cx="402934" cy="273845"/>
          </a:xfrm>
          <a:prstGeom prst="rect">
            <a:avLst/>
          </a:prstGeom>
        </p:spPr>
        <p:txBody>
          <a:bodyPr lIns="40628" tIns="20314" rIns="40628" bIns="20314" anchor="t"/>
          <a:lstStyle>
            <a:lvl1pPr>
              <a:defRPr b="0" i="0">
                <a:solidFill>
                  <a:schemeClr val="tx1"/>
                </a:solidFill>
                <a:latin typeface="Gotham-Bold"/>
                <a:cs typeface="Gotham-Bold"/>
              </a:defRPr>
            </a:lvl1pPr>
          </a:lstStyle>
          <a:p>
            <a:fld id="{9380A3BF-C42B-5B4A-8FD1-FDF44958D935}" type="slidenum">
              <a:rPr lang="en-US" smtClean="0">
                <a:solidFill>
                  <a:prstClr val="black"/>
                </a:solidFill>
              </a:rPr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深色底封面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xfrm>
            <a:off x="6349300" y="4663389"/>
            <a:ext cx="203900" cy="207747"/>
          </a:xfrm>
          <a:prstGeom prst="rect">
            <a:avLst/>
          </a:prstGeom>
        </p:spPr>
        <p:txBody>
          <a:bodyPr lIns="91432" tIns="91432" rIns="91432" bIns="91432"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2.xml"/><Relationship Id="rId22" Type="http://schemas.openxmlformats.org/officeDocument/2006/relationships/theme" Target="../theme/theme3.xml"/><Relationship Id="rId21" Type="http://schemas.openxmlformats.org/officeDocument/2006/relationships/image" Target="../media/image3.jpeg"/><Relationship Id="rId20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59807" y="4762375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87000" y="4762375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2375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标题 7"/>
          <p:cNvSpPr>
            <a:spLocks noGrp="1"/>
          </p:cNvSpPr>
          <p:nvPr>
            <p:ph type="title" hasCustomPrompt="1"/>
          </p:nvPr>
        </p:nvSpPr>
        <p:spPr>
          <a:xfrm>
            <a:off x="502412" y="435919"/>
            <a:ext cx="8139178" cy="486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defTabSz="914400">
              <a:defRPr lang="zh-CN" altLang="en-US" sz="2400" dirty="0"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</p:nvPr>
        </p:nvSpPr>
        <p:spPr>
          <a:xfrm>
            <a:off x="502444" y="1131094"/>
            <a:ext cx="8139113" cy="356187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单击此处编辑母版文本样式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单击此处编辑母版文本样式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单击此处编辑母版文本样式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单击此处编辑母版文本样式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b="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28650" y="273846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810" tIns="38405" rIns="76810" bIns="38405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810" tIns="38405" rIns="76810" bIns="38405" numCol="1" anchor="t" anchorCtr="0" compatLnSpc="1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76810" tIns="38405" rIns="76810" bIns="38405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384175">
              <a:defRPr/>
            </a:pPr>
            <a:fld id="{72A2E660-298B-4CCA-8860-E3499D8EB90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cs typeface="+mj-cs"/>
                <a:sym typeface="Calibri" panose="020F0502020204030204"/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  <a:cs typeface="+mj-cs"/>
              <a:sym typeface="Calibri" panose="020F050202020403020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76810" tIns="38405" rIns="76810" bIns="38405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384175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  <a:cs typeface="+mj-cs"/>
              <a:sym typeface="Calibri" panose="020F050202020403020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76810" tIns="38405" rIns="76810" bIns="38405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384175">
              <a:defRPr/>
            </a:pPr>
            <a:fld id="{614959DC-83C3-47F3-BF09-12BCBE112102}" type="slidenum">
              <a:rPr lang="zh-CN" altLang="en-US" smtClean="0">
                <a:solidFill>
                  <a:prstClr val="black">
                    <a:tint val="75000"/>
                  </a:prstClr>
                </a:solidFill>
                <a:cs typeface="+mj-cs"/>
                <a:sym typeface="Calibri" panose="020F0502020204030204"/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  <a:cs typeface="+mj-cs"/>
              <a:sym typeface="Calibri" panose="020F050202020403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384175" algn="l" rtl="0" fontAlgn="base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768350" algn="l" rtl="0" fontAlgn="base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151890" algn="l" rtl="0" fontAlgn="base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536065" algn="l" rtl="0" fontAlgn="base">
        <a:lnSpc>
          <a:spcPct val="90000"/>
        </a:lnSpc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191770" indent="-191770" algn="l" rtl="0" eaLnBrk="0" fontAlgn="base" hangingPunct="0">
        <a:lnSpc>
          <a:spcPct val="90000"/>
        </a:lnSpc>
        <a:spcBef>
          <a:spcPts val="84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75945" indent="-191770" algn="l" rtl="0" eaLnBrk="0" fontAlgn="base" hangingPunct="0">
        <a:lnSpc>
          <a:spcPct val="90000"/>
        </a:lnSpc>
        <a:spcBef>
          <a:spcPts val="42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60120" indent="-191770" algn="l" rtl="0" eaLnBrk="0" fontAlgn="base" hangingPunct="0">
        <a:lnSpc>
          <a:spcPct val="90000"/>
        </a:lnSpc>
        <a:spcBef>
          <a:spcPts val="420"/>
        </a:spcBef>
        <a:spcAft>
          <a:spcPct val="0"/>
        </a:spcAft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344295" indent="-191770" algn="l" rtl="0" eaLnBrk="0" fontAlgn="base" hangingPunct="0">
        <a:lnSpc>
          <a:spcPct val="90000"/>
        </a:lnSpc>
        <a:spcBef>
          <a:spcPts val="42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728470" indent="-191770" algn="l" rtl="0" eaLnBrk="0" fontAlgn="base" hangingPunct="0">
        <a:lnSpc>
          <a:spcPct val="90000"/>
        </a:lnSpc>
        <a:spcBef>
          <a:spcPts val="42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112010" indent="-191770" algn="l" defTabSz="768350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96185" indent="-191770" algn="l" defTabSz="768350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indent="-191770" algn="l" defTabSz="768350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64535" indent="-191770" algn="l" defTabSz="768350" rtl="0" eaLnBrk="1" latinLnBrk="0" hangingPunct="1">
        <a:lnSpc>
          <a:spcPct val="90000"/>
        </a:lnSpc>
        <a:spcBef>
          <a:spcPts val="42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683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4175" algn="l" defTabSz="7683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8350" algn="l" defTabSz="7683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1890" algn="l" defTabSz="7683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6065" algn="l" defTabSz="7683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20240" algn="l" defTabSz="7683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04415" algn="l" defTabSz="7683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88590" algn="l" defTabSz="7683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72130" algn="l" defTabSz="7683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9.xml"/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8.png"/><Relationship Id="rId2" Type="http://schemas.openxmlformats.org/officeDocument/2006/relationships/hyperlink" Target="https://open-fat.smartmidea.net/docs/become-a-developer.html" TargetMode="External"/><Relationship Id="rId1" Type="http://schemas.openxmlformats.org/officeDocument/2006/relationships/hyperlink" Target="https://mis.midea.com/#/pre-login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.png" descr="image2.pn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-25676"/>
            <a:ext cx="9144002" cy="514350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576" name="image11.png"/>
          <p:cNvPicPr>
            <a:picLocks noChangeAspect="1"/>
          </p:cNvPicPr>
          <p:nvPr/>
        </p:nvPicPr>
        <p:blipFill>
          <a:blip r:embed="rId2">
            <a:alphaModFix amt="29339"/>
          </a:blip>
          <a:stretch>
            <a:fillRect/>
          </a:stretch>
        </p:blipFill>
        <p:spPr>
          <a:xfrm>
            <a:off x="4307273" y="1421272"/>
            <a:ext cx="4824157" cy="377435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804" y="212083"/>
            <a:ext cx="1528498" cy="537804"/>
          </a:xfrm>
          <a:prstGeom prst="rect">
            <a:avLst/>
          </a:prstGeom>
        </p:spPr>
      </p:pic>
      <p:sp>
        <p:nvSpPr>
          <p:cNvPr id="5" name="Title 2"/>
          <p:cNvSpPr txBox="1">
            <a:spLocks noChangeArrowheads="1"/>
          </p:cNvSpPr>
          <p:nvPr/>
        </p:nvSpPr>
        <p:spPr>
          <a:xfrm>
            <a:off x="887095" y="1674495"/>
            <a:ext cx="7532370" cy="1050288"/>
          </a:xfrm>
          <a:prstGeom prst="rect">
            <a:avLst/>
          </a:prstGeom>
        </p:spPr>
        <p:txBody>
          <a:bodyPr vert="horz" wrap="square" lIns="34290" tIns="17145" rIns="34290" bIns="17145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美</a:t>
            </a:r>
            <a:r>
              <a:rPr lang="zh-CN" altLang="en-US" sz="33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en-US" altLang="zh-CN" sz="33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IoT</a:t>
            </a:r>
            <a:r>
              <a:rPr lang="zh-CN" altLang="en-US" sz="33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开发者平台</a:t>
            </a:r>
            <a:endParaRPr lang="en-US" altLang="zh-CN" sz="33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sz="33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场景</a:t>
            </a:r>
            <a:r>
              <a:rPr lang="zh-CN" sz="33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能力</a:t>
            </a:r>
            <a:r>
              <a:rPr lang="zh-CN" altLang="en-US" sz="33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录入</a:t>
            </a:r>
            <a:r>
              <a:rPr sz="33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平台</a:t>
            </a:r>
            <a:endParaRPr sz="33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Title 2"/>
          <p:cNvSpPr txBox="1">
            <a:spLocks noChangeArrowheads="1"/>
          </p:cNvSpPr>
          <p:nvPr/>
        </p:nvSpPr>
        <p:spPr>
          <a:xfrm>
            <a:off x="1505799" y="3421140"/>
            <a:ext cx="6382259" cy="280035"/>
          </a:xfrm>
          <a:prstGeom prst="rect">
            <a:avLst/>
          </a:prstGeom>
        </p:spPr>
        <p:txBody>
          <a:bodyPr vert="horz" wrap="square" lIns="34290" tIns="17145" rIns="34290" bIns="17145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美的</a:t>
            </a:r>
            <a:r>
              <a:rPr lang="en-US" altLang="zh-CN" sz="16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IoT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83260" y="188595"/>
            <a:ext cx="4217670" cy="360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场景开发者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平台业务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背景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3528" y="843558"/>
            <a:ext cx="352839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业务目标：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录入场景能力，提供美居用户自主配置场景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场景能力分类：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条件能力、动作能力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88" y="2355726"/>
            <a:ext cx="9042316" cy="2294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83568" y="188501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云云产品场景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能力配置总体流程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11191" y="1059582"/>
            <a:ext cx="6777601" cy="1432496"/>
            <a:chOff x="2083961" y="1235360"/>
            <a:chExt cx="8232197" cy="2532448"/>
          </a:xfrm>
        </p:grpSpPr>
        <p:graphicFrame>
          <p:nvGraphicFramePr>
            <p:cNvPr id="6" name="图示 5"/>
            <p:cNvGraphicFramePr/>
            <p:nvPr/>
          </p:nvGraphicFramePr>
          <p:xfrm>
            <a:off x="2083961" y="1235360"/>
            <a:ext cx="8232197" cy="253244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" r:lo="rId2" r:qs="rId3" r:cs="rId4"/>
            </a:graphicData>
          </a:graphic>
        </p:graphicFrame>
        <p:grpSp>
          <p:nvGrpSpPr>
            <p:cNvPr id="7" name="组合 6"/>
            <p:cNvGrpSpPr/>
            <p:nvPr/>
          </p:nvGrpSpPr>
          <p:grpSpPr>
            <a:xfrm>
              <a:off x="4696179" y="1476410"/>
              <a:ext cx="3155139" cy="538481"/>
              <a:chOff x="4696179" y="1476410"/>
              <a:chExt cx="3155139" cy="538481"/>
            </a:xfrm>
          </p:grpSpPr>
          <p:sp>
            <p:nvSpPr>
              <p:cNvPr id="9" name="等腰三角形 8"/>
              <p:cNvSpPr/>
              <p:nvPr/>
            </p:nvSpPr>
            <p:spPr>
              <a:xfrm rot="5400000">
                <a:off x="4593096" y="1579493"/>
                <a:ext cx="538481" cy="332316"/>
              </a:xfrm>
              <a:prstGeom prst="triangle">
                <a:avLst>
                  <a:gd name="adj" fmla="val 5104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rot="5400000">
                <a:off x="7415922" y="1579491"/>
                <a:ext cx="538476" cy="332316"/>
              </a:xfrm>
              <a:prstGeom prst="triangle">
                <a:avLst>
                  <a:gd name="adj" fmla="val 5104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1" name="矩形 10"/>
          <p:cNvSpPr/>
          <p:nvPr/>
        </p:nvSpPr>
        <p:spPr>
          <a:xfrm>
            <a:off x="856835" y="2845267"/>
            <a:ext cx="6815553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本期范围：</a:t>
            </a:r>
            <a:endParaRPr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仅支持标准能力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录入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平台能力：</a:t>
            </a:r>
            <a:endParaRPr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物模型导入场景能力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进行场景能力上下架管理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在美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居专用版本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进行场景能力测试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83568" y="188501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场景能力配置总体流程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aphicFrame>
        <p:nvGraphicFramePr>
          <p:cNvPr id="5" name="图示 4"/>
          <p:cNvGraphicFramePr/>
          <p:nvPr/>
        </p:nvGraphicFramePr>
        <p:xfrm>
          <a:off x="827584" y="1203598"/>
          <a:ext cx="2880320" cy="3184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755576" y="89787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物模型导入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83568" y="188501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配置流程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准备工作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3287" y="1018019"/>
            <a:ext cx="288613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准备工作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开发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者平台注册：</a:t>
            </a:r>
            <a:endParaRPr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生产环境地址：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hlinkClick r:id="rId1"/>
              </a:rPr>
              <a:t>https://mis.midea.com/#/pre-login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buFont typeface="Arial" panose="020B0604020202020204" pitchFamily="34" charset="0"/>
              <a:buChar char="•"/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注册→开发组长邀请加入开发组→成为企业开发者（如何成为开发者？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https://open-fat.smartmidea.net/docs/become-a-developer.html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buFont typeface="Arial" panose="020B0604020202020204" pitchFamily="34" charset="0"/>
              <a:buChar char="•"/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buFont typeface="Arial" panose="020B0604020202020204" pitchFamily="34" charset="0"/>
              <a:buChar char="•"/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创建场景能力的前提条件：</a:t>
            </a:r>
            <a:endParaRPr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在开发者平台</a:t>
            </a:r>
            <a:r>
              <a:rPr lang="zh-CN" altLang="en-US" sz="1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创建产品</a:t>
            </a:r>
            <a:endParaRPr lang="en-US" altLang="zh-CN" sz="1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上传插件与</a:t>
            </a:r>
            <a:r>
              <a:rPr lang="en-US" altLang="zh-CN" sz="1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Lua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脚本（或物模型），并在开发者平台</a:t>
            </a:r>
            <a:r>
              <a:rPr lang="zh-CN" altLang="en-US" sz="1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审核上架</a:t>
            </a:r>
            <a:endParaRPr lang="en-US" altLang="zh-CN" sz="1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buFont typeface="Arial" panose="020B0604020202020204" pitchFamily="34" charset="0"/>
              <a:buChar char="•"/>
            </a:pP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300" y="1018019"/>
            <a:ext cx="5879596" cy="35542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83260" y="188595"/>
            <a:ext cx="4217670" cy="360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物模型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3898" y="722512"/>
            <a:ext cx="73152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1800" b="0" u="none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什么是物模型</a:t>
            </a:r>
            <a:r>
              <a:rPr lang="zh-CN" altLang="en-US" sz="1800" b="0" u="none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？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1127" y="944273"/>
            <a:ext cx="7315200" cy="1153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</a:t>
            </a:r>
            <a:r>
              <a:rPr lang="zh-CN" sz="1400" b="0" u="none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物模型是物理空间中的实体（如洗衣机、空调、冰箱等）在云端的数字化表示。从属性、服务和事件三个维度，分别描述了该实体</a:t>
            </a:r>
            <a:r>
              <a:rPr lang="zh-CN" sz="1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是什么</a:t>
            </a:r>
            <a:r>
              <a:rPr lang="zh-CN" sz="1400" b="0" u="none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、能</a:t>
            </a:r>
            <a:r>
              <a:rPr lang="zh-CN" sz="1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做什么</a:t>
            </a:r>
            <a:r>
              <a:rPr lang="zh-CN" sz="1400" b="0" u="none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、可以</a:t>
            </a:r>
            <a:r>
              <a:rPr lang="zh-CN" sz="1400" b="0" u="none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对外提供哪些信息</a:t>
            </a:r>
            <a:r>
              <a:rPr lang="zh-CN" sz="1400" b="0" u="none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。定义了物模型的这三个维度，即完成了物模型产品功能的定义。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7238" y="2482209"/>
            <a:ext cx="73152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为什么出现</a:t>
            </a:r>
            <a:r>
              <a:rPr lang="zh-CN" sz="1800" b="0" u="none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物模型</a:t>
            </a:r>
            <a:r>
              <a:rPr lang="zh-CN" altLang="en-US" sz="1800" b="0" u="none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？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8280" y="2904356"/>
            <a:ext cx="7315200" cy="1060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原有方式是通过Lua方式开发，每个控端都要有独立的Lua，如美居APP、小美音响等，那未来会有大量控端出现，就需要针对不同控端开发Lua，整体开发方式效率低，同时成本高。通过物模型配置属性、操作、事件能够实现“一次配置，多处复用”，实现降本增效。</a:t>
            </a:r>
            <a:endParaRPr 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83260" y="188595"/>
            <a:ext cx="4217670" cy="360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物模型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0345" y="3941541"/>
            <a:ext cx="73152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1800" b="0" u="none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物模型作用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44574" y="4485299"/>
            <a:ext cx="73152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1400" b="0" u="none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软件语言与电控指令转换，让软件与硬件指令互通。</a:t>
            </a:r>
            <a:endParaRPr lang="zh-CN" altLang="en-US"/>
          </a:p>
        </p:txBody>
      </p:sp>
      <p:pic>
        <p:nvPicPr>
          <p:cNvPr id="3" name="图片 2" descr="upload_5291879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8226" y="1015809"/>
            <a:ext cx="6752985" cy="25824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93898" y="722512"/>
            <a:ext cx="73152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1800" b="0" u="none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物模型包含了什么</a:t>
            </a:r>
            <a:r>
              <a:rPr lang="zh-CN" altLang="en-US" sz="1800" b="0" u="none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？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83568" y="188501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配置流程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物模型导入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528" y="653768"/>
            <a:ext cx="20313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物模型导入：入口与主界面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8113" y="1003542"/>
            <a:ext cx="304499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物模型导入主界面：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① 待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编辑列表：从物模型导入后未进行数据处理的场景能力，仍需录入如默认值、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内映射名等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属性。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② 批量操作：批量删除、批量下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架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③ 物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能力导入：导入物模型的事件作为场景条件；导入物模型操作作为场景动作。其中，对于属性有如下限制：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223578" y="2355726"/>
          <a:ext cx="2993725" cy="23945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085"/>
                <a:gridCol w="810716"/>
                <a:gridCol w="1252924"/>
              </a:tblGrid>
              <a:tr h="204103">
                <a:tc>
                  <a:txBody>
                    <a:bodyPr/>
                    <a:lstStyle/>
                    <a:p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能力类型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数据限制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能力类型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</a:tr>
              <a:tr h="173347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数值型 </a:t>
                      </a:r>
                      <a:r>
                        <a:rPr lang="en-US" altLang="zh-CN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(Value)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枚举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标准，可导入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</a:tr>
              <a:tr h="203920">
                <a:tc vMerge="1"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数值范围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标准，可导入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</a:tr>
              <a:tr h="234493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整型 </a:t>
                      </a:r>
                      <a:r>
                        <a:rPr lang="en-US" altLang="zh-CN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altLang="zh-CN" sz="900" dirty="0" err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Int</a:t>
                      </a:r>
                      <a:r>
                        <a:rPr lang="en-US" altLang="zh-CN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枚举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标准，可导入</a:t>
                      </a:r>
                      <a:endParaRPr lang="zh-CN" altLang="en-US" sz="9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</a:tr>
              <a:tr h="216024">
                <a:tc vMerge="1"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数值范围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标准，可导入</a:t>
                      </a:r>
                      <a:endParaRPr lang="zh-CN" altLang="en-US" sz="9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</a:tr>
              <a:tr h="25163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布尔型</a:t>
                      </a:r>
                      <a:r>
                        <a:rPr lang="en-US" altLang="zh-CN" sz="9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(Bool)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标准，可导入</a:t>
                      </a:r>
                      <a:endParaRPr lang="zh-CN" altLang="en-US" sz="9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</a:tr>
              <a:tr h="25163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字符型（</a:t>
                      </a:r>
                      <a:r>
                        <a:rPr lang="en-US" altLang="zh-CN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String</a:t>
                      </a:r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枚举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标准，可导入</a:t>
                      </a:r>
                      <a:endParaRPr lang="zh-CN" altLang="en-US" sz="9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</a:tr>
              <a:tr h="320250"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格式限制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非标准，不可导入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</a:tr>
              <a:tr h="25163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对象型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非标准，暂不可导入</a:t>
                      </a:r>
                      <a:endParaRPr lang="zh-CN" altLang="en-US" sz="9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</a:tr>
              <a:tr h="25163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数组型</a:t>
                      </a:r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zh-CN" altLang="en-US" sz="9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9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非标准，不可导入</a:t>
                      </a:r>
                      <a:endParaRPr lang="zh-CN" altLang="en-US" sz="9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5856" y="843558"/>
            <a:ext cx="5790878" cy="3933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653768"/>
            <a:ext cx="237626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物模型导入：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从物模型导入场景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能力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物模型“事件”作为场景条件能力：物模型中事件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为状态上报，只有输出属性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模型“操作”作为场景执行动作：物模型中操作可能存在输入属性：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若存在输入属性则直接导入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若不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存在输入属性则需要选择输出属性（一般为查询操作）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1800" y="843558"/>
            <a:ext cx="6270771" cy="417256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83568" y="188501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配置流程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物模型导入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9" y="653768"/>
            <a:ext cx="338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物模型导入：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待编辑能力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列表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4008" y="908350"/>
            <a:ext cx="3756064" cy="359748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83568" y="188501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配置流程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物模型导入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3529" y="1115433"/>
            <a:ext cx="374441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导入事件作为条件能力</a:t>
            </a:r>
            <a:r>
              <a: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当勾选某“事件”后，需要再次勾选属性值。表达的含义是：当该事件发生时，上报哪一个属性值作为场景触发的条件。属性值支持多选。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点击“确定并开始编辑”后，所选中的属性将会进入②“待编辑列表”，需要填写该属性的“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内映射名”以及“默认值”。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996" y="2283718"/>
            <a:ext cx="8928992" cy="268564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83568" y="188501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配置流程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物模型导入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7544" y="548541"/>
            <a:ext cx="8352928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导入操作作为动作能力</a:t>
            </a:r>
            <a:r>
              <a: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当勾选某“操作”后，可以发现有两类操作。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一类操作存在输入属性和输出属性。即，触发此操作需要首先对定义多个输入属性。如“烧水”功能，可能需要“水温”、“水量”等多个输入属性，这些属性可由用户进行配置。而输出属性则为用户不可设置的参数，如功率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第二类操作不存在输入属性，仅有输出属性。即，改操作为查询操作，比如查询设置温度、电压等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当配置第一类操作时，需要在“待编辑列表”对每一个输入属性进行配置，给定其“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内映射名”和“默认值”。</a:t>
            </a:r>
            <a:r>
              <a:rPr lang="zh-CN" altLang="en-US" sz="1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注意事项：当前，第一类操作暂不支持作为上级约束。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当配置第二类操作时，需要选择需要导入作为动作能力的输出属性，并在“待编辑列表”中配置。输出属性支持多选。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3568" y="188501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配置流程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物模型导入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7544" y="548541"/>
            <a:ext cx="835292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名词解释：</a:t>
            </a:r>
            <a:endParaRPr lang="en-US" altLang="zh-CN" sz="11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536" y="771550"/>
            <a:ext cx="8208912" cy="426187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024832" y="1093377"/>
            <a:ext cx="1691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“APP内映射名”将用于展示给用户。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06728" y="1117798"/>
            <a:ext cx="201622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上级约束能力用于定义场景能力在用户侧的展示顺序。例：“电源开”为“模式”的上级约束。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34520" y="1093377"/>
            <a:ext cx="165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“数据判断规则”将用于提供用户可选数据判断方式。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568" y="188501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配置流程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场景配置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528" y="653768"/>
            <a:ext cx="23762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① 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新增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条件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：点击① 新增条件，可以添加新的能力至“场景条件（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IF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）列表”，已在表单内的能力不允许重复添加。场景执行动作（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THEN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）列表的操作与场景条件一致。</a:t>
            </a:r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/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/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② 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能力排序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：在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侧，当多个场景能力同时出现时，能力排列的顺序。如下图，当温度、浴缸洗、零冷水功能三个能力同时出现时，可能导致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侧显示混乱，需要对它们的出现顺序进行调整。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/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5856" y="771550"/>
            <a:ext cx="5629555" cy="41342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501797"/>
            <a:ext cx="1296144" cy="254383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568" y="188501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配置流程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场景配置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9512" y="836340"/>
            <a:ext cx="30243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内场景能力的显示顺序由两个部分组成：</a:t>
            </a:r>
            <a:r>
              <a: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内能力的出现时间顺序</a:t>
            </a:r>
            <a:r>
              <a: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在开发者平台的场景能力排序。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两者之间的关系为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：上级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约束能力始终早于下级约束出现（对应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内能力出现的时间顺序），当多个下级约束同时出现时，按平台的能力排序顺序进行展示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“能力排序”配置过程如下：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开发者平台“场景配置”中为每个场景能力编号。点击 ②“能力排序”，可以修改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侧场景能力的展示顺序。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端，首先按场景能力的出现时间排序。如电源为第一个出现的场景能力，则一直显示在第一位。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当某个能力有多个下级约束能力时，按开发者平台的排序进行排列。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5856" y="771550"/>
            <a:ext cx="5629555" cy="413420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83568" y="188501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配置流程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审核清单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9512" y="1112670"/>
            <a:ext cx="2016224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完成“能力录入”与“场景配置”后，进入到“审核清单”页面。在这个页面内可以添加需要上架的能力至“上架审核清单”，需要下架的能力至“下架审核清单”。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点击“发布至沙箱环境”，可以在美居沙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箱环境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中对当前发布的场景能力做测试。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9752" y="1059582"/>
            <a:ext cx="6696743" cy="36155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83568" y="188501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配置流程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审核清单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7504" y="1052240"/>
            <a:ext cx="26642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① </a:t>
            </a:r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上架审核清单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：此清单中的能力将提交上架申请。当表单不为空时，有红点提示当前表单中场景能力的个数。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② </a:t>
            </a:r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下架审核清单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：此清单中的能力将提交下架申请。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③ </a:t>
            </a:r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添加能力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：在此将需要审核的能力添加进审核清单。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④ </a:t>
            </a:r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批量删除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：批量从表单移除场景能力。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⑤ 发布到沙箱环境：点击此处，将会将表单中的场景能力同步</a:t>
            </a:r>
            <a:r>
              <a:rPr lang="zh-CN" altLang="en-US" sz="11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至美居</a:t>
            </a:r>
            <a:r>
              <a:rPr lang="en-US" altLang="zh-CN" sz="11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1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沙箱环境</a:t>
            </a:r>
            <a:r>
              <a:rPr lang="zh-CN" altLang="en-US" sz="1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开发者可以测试当前配置的场景能力是否在美居</a:t>
            </a:r>
            <a:r>
              <a:rPr lang="en-US" altLang="zh-CN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中显示正常。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1800" y="1059582"/>
            <a:ext cx="6256896" cy="3378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653768"/>
            <a:ext cx="31277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物模型导入：申请发布（生态硬件产品）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en-US" altLang="zh-CN" sz="12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下载</a:t>
            </a:r>
            <a:r>
              <a:rPr lang="zh-CN" altLang="en-US" sz="1200" dirty="0"/>
              <a:t>场景能力测试报告</a:t>
            </a:r>
            <a:r>
              <a:rPr lang="zh-CN" altLang="en-US" sz="1200" dirty="0" smtClean="0"/>
              <a:t>模板、填写</a:t>
            </a:r>
            <a:r>
              <a:rPr lang="zh-CN" altLang="en-US" sz="1200" dirty="0" smtClean="0">
                <a:solidFill>
                  <a:srgbClr val="FF0000"/>
                </a:solidFill>
              </a:rPr>
              <a:t>并上传</a:t>
            </a:r>
            <a:endParaRPr lang="en-US" altLang="zh-CN" sz="1200" dirty="0" smtClean="0">
              <a:solidFill>
                <a:srgbClr val="FF000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提交发布</a:t>
            </a:r>
            <a:endParaRPr lang="zh-CN" altLang="en-US" sz="1200" dirty="0"/>
          </a:p>
          <a:p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528" y="1923678"/>
            <a:ext cx="8528430" cy="287655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83568" y="188501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配置流程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物模型导入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528" y="653768"/>
            <a:ext cx="31277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物模型导入：申请发布（云云对接产品）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en-US" altLang="zh-CN" sz="12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下载</a:t>
            </a:r>
            <a:r>
              <a:rPr lang="zh-CN" altLang="en-US" sz="1200" dirty="0"/>
              <a:t>场景能力测试报告</a:t>
            </a:r>
            <a:r>
              <a:rPr lang="zh-CN" altLang="en-US" sz="1200" dirty="0" smtClean="0"/>
              <a:t>模板、填写</a:t>
            </a:r>
            <a:r>
              <a:rPr lang="zh-CN" altLang="en-US" sz="1200" dirty="0" smtClean="0">
                <a:solidFill>
                  <a:srgbClr val="FF0000"/>
                </a:solidFill>
              </a:rPr>
              <a:t>并上传</a:t>
            </a:r>
            <a:endParaRPr lang="en-US" altLang="zh-CN" sz="1200" dirty="0" smtClean="0">
              <a:solidFill>
                <a:srgbClr val="FF000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/>
              <a:t>提交发布</a:t>
            </a:r>
            <a:endParaRPr lang="zh-CN" altLang="en-US" sz="1200" dirty="0"/>
          </a:p>
          <a:p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450" y="1755651"/>
            <a:ext cx="8743950" cy="285444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83568" y="188501"/>
            <a:ext cx="38164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6565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配置流程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物模型导入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2524</Words>
  <Application>WPS 演示</Application>
  <PresentationFormat>全屏显示(16:9)</PresentationFormat>
  <Paragraphs>230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18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Calibri</vt:lpstr>
      <vt:lpstr>等线</vt:lpstr>
      <vt:lpstr>Gotham-Bold</vt:lpstr>
      <vt:lpstr>Segoe Print</vt:lpstr>
      <vt:lpstr>Gotham-Medium</vt:lpstr>
      <vt:lpstr>Arial Unicode MS</vt:lpstr>
      <vt:lpstr>webwppDefTheme</vt:lpstr>
      <vt:lpstr>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王凯</dc:creator>
  <cp:lastModifiedBy>煊</cp:lastModifiedBy>
  <cp:revision>71</cp:revision>
  <cp:lastPrinted>2021-08-03T05:41:00Z</cp:lastPrinted>
  <dcterms:created xsi:type="dcterms:W3CDTF">2021-08-03T05:41:00Z</dcterms:created>
  <dcterms:modified xsi:type="dcterms:W3CDTF">2025-03-08T14:04:23Z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28B264BED5884930997C4C1FCB51B874_13</vt:lpwstr>
  </property>
</Properties>
</file>